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9" r:id="rId4"/>
    <p:sldId id="275" r:id="rId5"/>
    <p:sldId id="258" r:id="rId6"/>
    <p:sldId id="263" r:id="rId7"/>
    <p:sldId id="305" r:id="rId8"/>
    <p:sldId id="262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301" r:id="rId28"/>
    <p:sldId id="302" r:id="rId29"/>
    <p:sldId id="303" r:id="rId30"/>
    <p:sldId id="295" r:id="rId31"/>
    <p:sldId id="296" r:id="rId32"/>
    <p:sldId id="297" r:id="rId33"/>
    <p:sldId id="298" r:id="rId34"/>
  </p:sldIdLst>
  <p:sldSz cx="12192000" cy="6858000"/>
  <p:notesSz cx="6858000" cy="9144000"/>
  <p:embeddedFontLst>
    <p:embeddedFont>
      <p:font typeface="Source Han Serif SC Regular" panose="02020900000000000000" charset="-122"/>
      <p:bold r:id="rId38"/>
    </p:embeddedFont>
    <p:embeddedFont>
      <p:font typeface="Source Han Sans" panose="020B0500000000000000" charset="-122"/>
      <p:regular r:id="rId39"/>
    </p:embeddedFont>
    <p:embeddedFont>
      <p:font typeface="OPPOSans H" panose="00020600040101010101" charset="-122"/>
      <p:regular r:id="rId40"/>
    </p:embeddedFont>
    <p:embeddedFont>
      <p:font typeface="OPPOSans R" panose="00020600040101010101" charset="-122"/>
      <p:regular r:id="rId41"/>
    </p:embeddedFont>
    <p:embeddedFont>
      <p:font typeface="Source Han Sans CN Bold" panose="020B0800000000000000" charset="-122"/>
      <p:bold r:id="rId42"/>
    </p:embeddedFont>
    <p:embeddedFont>
      <p:font typeface="等线" panose="02010600030101010101" charset="-122"/>
      <p:regular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9" Type="http://schemas.openxmlformats.org/officeDocument/2006/relationships/image" Target="../media/image2.jpeg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5" Type="http://schemas.openxmlformats.org/officeDocument/2006/relationships/slideLayout" Target="../slideLayouts/slideLayout3.xml"/><Relationship Id="rId24" Type="http://schemas.openxmlformats.org/officeDocument/2006/relationships/tags" Target="../tags/tag134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2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7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9.png"/><Relationship Id="rId11" Type="http://schemas.openxmlformats.org/officeDocument/2006/relationships/tags" Target="../tags/tag174.xml"/><Relationship Id="rId10" Type="http://schemas.openxmlformats.org/officeDocument/2006/relationships/image" Target="../media/image8.png"/><Relationship Id="rId1" Type="http://schemas.openxmlformats.org/officeDocument/2006/relationships/tags" Target="../tags/tag16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3" Type="http://schemas.openxmlformats.org/officeDocument/2006/relationships/tags" Target="../tags/tag17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image" Target="../media/image17.jpeg"/><Relationship Id="rId1" Type="http://schemas.openxmlformats.org/officeDocument/2006/relationships/tags" Target="../tags/tag1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-168910" y="-27305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3" name="标题 1"/>
          <p:cNvCxnSpPr/>
          <p:nvPr>
            <p:custDataLst>
              <p:tags r:id="rId2"/>
            </p:custDataLst>
          </p:nvPr>
        </p:nvCxnSpPr>
        <p:spPr>
          <a:xfrm>
            <a:off x="1061772" y="6162709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662290" y="1609237"/>
            <a:ext cx="3776369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1673" y="4651136"/>
            <a:ext cx="2995709" cy="340301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2080" y="405130"/>
            <a:ext cx="2883535" cy="587375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9191" y="3204002"/>
            <a:ext cx="6353624" cy="1813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400" b="1"/>
              <a:t>Аналитический</a:t>
            </a:r>
            <a:r>
              <a:rPr kumimoji="1" lang="en-US" altLang="zh-CN" sz="4400" b="1"/>
              <a:t> </a:t>
            </a:r>
            <a:r>
              <a:rPr kumimoji="1" lang="en-US" altLang="en-US" sz="4400" b="1"/>
              <a:t>доклад</a:t>
            </a:r>
            <a:endParaRPr kumimoji="1" lang="zh-CN" altLang="en-US" sz="4400" b="1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652989" y="5301236"/>
            <a:ext cx="1950898" cy="4372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853440" y="4907915"/>
            <a:ext cx="1575435" cy="1455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Ван шэнвэй</a:t>
            </a:r>
            <a:endParaRPr kumimoji="1" lang="en-US" altLang="zh-CN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2763629" y="5301236"/>
            <a:ext cx="1950898" cy="4372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3015668" y="5401002"/>
            <a:ext cx="1446821" cy="2123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Лу Ифань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91315" y="4663100"/>
            <a:ext cx="2616424" cy="3163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en-US" b="1">
                <a:sym typeface="+mn-ea"/>
              </a:rPr>
              <a:t>Докладчик</a:t>
            </a:r>
            <a:r>
              <a:rPr kumimoji="1" lang="zh-CN" altLang="en-US" b="1">
                <a:sym typeface="+mn-ea"/>
              </a:rPr>
              <a:t>：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7"/>
            </p:custDataLst>
          </p:nvPr>
        </p:nvSpPr>
        <p:spPr>
          <a:xfrm>
            <a:off x="660400" y="5962023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8"/>
            </p:custDataLst>
          </p:nvPr>
        </p:nvSpPr>
        <p:spPr>
          <a:xfrm>
            <a:off x="695000" y="5996623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9"/>
            </p:custDataLst>
          </p:nvPr>
        </p:nvSpPr>
        <p:spPr>
          <a:xfrm>
            <a:off x="793440" y="6089432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0"/>
            </p:custDataLst>
          </p:nvPr>
        </p:nvSpPr>
        <p:spPr>
          <a:xfrm>
            <a:off x="1672727" y="5962023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1707327" y="5996623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2"/>
            </p:custDataLst>
          </p:nvPr>
        </p:nvSpPr>
        <p:spPr>
          <a:xfrm>
            <a:off x="1805081" y="6099497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3"/>
            </p:custDataLst>
          </p:nvPr>
        </p:nvSpPr>
        <p:spPr>
          <a:xfrm>
            <a:off x="2685054" y="5962023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4"/>
            </p:custDataLst>
          </p:nvPr>
        </p:nvSpPr>
        <p:spPr>
          <a:xfrm>
            <a:off x="2719654" y="5996623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5"/>
            </p:custDataLst>
          </p:nvPr>
        </p:nvSpPr>
        <p:spPr>
          <a:xfrm flipH="1" flipV="1">
            <a:off x="2812773" y="6092095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6"/>
            </p:custDataLst>
          </p:nvPr>
        </p:nvSpPr>
        <p:spPr>
          <a:xfrm>
            <a:off x="3697382" y="5962023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7"/>
            </p:custDataLst>
          </p:nvPr>
        </p:nvSpPr>
        <p:spPr>
          <a:xfrm>
            <a:off x="3731982" y="5996623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18"/>
            </p:custDataLst>
          </p:nvPr>
        </p:nvSpPr>
        <p:spPr>
          <a:xfrm>
            <a:off x="3825101" y="6092095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9">
            <a:alphaModFix amt="100000"/>
          </a:blip>
          <a:srcRect l="3288" t="1914" r="56543" b="961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336971" y="1495678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625" y="-273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934085" y="1176895"/>
            <a:ext cx="4683760" cy="457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34085" y="2924415"/>
            <a:ext cx="4683760" cy="457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34085" y="4671935"/>
            <a:ext cx="4683760" cy="457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85258" y="1309548"/>
            <a:ext cx="2841215" cy="2841214"/>
          </a:xfrm>
          <a:prstGeom prst="donut">
            <a:avLst>
              <a:gd name="adj" fmla="val 829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21009" y="1471535"/>
            <a:ext cx="2586114" cy="2586112"/>
          </a:xfrm>
          <a:prstGeom prst="arc">
            <a:avLst>
              <a:gd name="adj1" fmla="val 16200000"/>
              <a:gd name="adj2" fmla="val 10070155"/>
            </a:avLst>
          </a:prstGeom>
          <a:noFill/>
          <a:ln w="282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250732" y="3513165"/>
            <a:ext cx="1999860" cy="1999860"/>
          </a:xfrm>
          <a:prstGeom prst="donut">
            <a:avLst>
              <a:gd name="adj" fmla="val 829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10316" y="3572749"/>
            <a:ext cx="1880692" cy="1880691"/>
          </a:xfrm>
          <a:prstGeom prst="arc">
            <a:avLst>
              <a:gd name="adj1" fmla="val 16200000"/>
              <a:gd name="adj2" fmla="val 4201596"/>
            </a:avLst>
          </a:prstGeom>
          <a:noFill/>
          <a:ln w="2571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05138" y="4418796"/>
            <a:ext cx="1679998" cy="1679998"/>
          </a:xfrm>
          <a:prstGeom prst="donut">
            <a:avLst>
              <a:gd name="adj" fmla="val 829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5192" y="4468850"/>
            <a:ext cx="1579890" cy="1579889"/>
          </a:xfrm>
          <a:prstGeom prst="arc">
            <a:avLst>
              <a:gd name="adj1" fmla="val 16200000"/>
              <a:gd name="adj2" fmla="val 13074048"/>
            </a:avLst>
          </a:prstGeom>
          <a:noFill/>
          <a:ln w="2571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403906">
            <a:off x="10342880" y="826375"/>
            <a:ext cx="772160" cy="77216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7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403906">
            <a:off x="6238290" y="3567083"/>
            <a:ext cx="914302" cy="91430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7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196094" flipV="1">
            <a:off x="6153070" y="4645755"/>
            <a:ext cx="271942" cy="271942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7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196094" flipH="1">
            <a:off x="9286241" y="5931776"/>
            <a:ext cx="772160" cy="77216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7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4"/>
            </p:custDataLst>
          </p:nvPr>
        </p:nvSpPr>
        <p:spPr>
          <a:xfrm>
            <a:off x="785495" y="1340524"/>
            <a:ext cx="5029200" cy="66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Игроки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могут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выбирать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профессиональные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пути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такие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как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программисты</a:t>
            </a:r>
            <a:r>
              <a:rPr kumimoji="1" lang="en-US" altLang="zh-CN" sz="1600"/>
              <a:t>, </a:t>
            </a:r>
            <a:r>
              <a:rPr kumimoji="1" lang="en-US" altLang="en-US" sz="1600"/>
              <a:t>аналитики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данных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т</a:t>
            </a:r>
            <a:r>
              <a:rPr kumimoji="1" lang="en-US" altLang="zh-CN" sz="1600"/>
              <a:t>.</a:t>
            </a:r>
            <a:r>
              <a:rPr kumimoji="1" lang="en-US" altLang="en-US" sz="1600"/>
              <a:t>д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Различные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карьерные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пути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имеют</a:t>
            </a:r>
            <a:r>
              <a:rPr kumimoji="1" lang="en-US" altLang="zh-CN" sz="1600"/>
              <a:t> </a:t>
            </a:r>
            <a:r>
              <a:rPr kumimoji="1" lang="en-US" altLang="en-US" sz="1600"/>
              <a:t>уникальные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сюжеты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задачи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которые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влияют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последующее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развитие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7" name="标题 1"/>
          <p:cNvSpPr txBox="1"/>
          <p:nvPr>
            <p:custDataLst>
              <p:tags r:id="rId5"/>
            </p:custDataLst>
          </p:nvPr>
        </p:nvSpPr>
        <p:spPr>
          <a:xfrm>
            <a:off x="623570" y="3065753"/>
            <a:ext cx="2865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282575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6"/>
            </p:custDataLst>
          </p:nvPr>
        </p:nvSpPr>
        <p:spPr>
          <a:xfrm>
            <a:off x="839470" y="3083560"/>
            <a:ext cx="2397760" cy="512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Повышение</a:t>
            </a:r>
            <a:r>
              <a:rPr kumimoji="1" lang="en-US" altLang="zh-CN"/>
              <a:t> </a:t>
            </a:r>
            <a:r>
              <a:rPr kumimoji="1" lang="en-US" altLang="en-US"/>
              <a:t>квалификации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7"/>
            </p:custDataLst>
          </p:nvPr>
        </p:nvSpPr>
        <p:spPr>
          <a:xfrm>
            <a:off x="4439920" y="3005862"/>
            <a:ext cx="5029200" cy="66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Улучшение</a:t>
            </a:r>
            <a:r>
              <a:rPr kumimoji="1" lang="en-US" altLang="zh-CN"/>
              <a:t> </a:t>
            </a:r>
            <a:r>
              <a:rPr kumimoji="1" lang="en-US" altLang="en-US"/>
              <a:t>навыков</a:t>
            </a:r>
            <a:r>
              <a:rPr kumimoji="1" lang="en-US" altLang="zh-CN"/>
              <a:t> </a:t>
            </a:r>
            <a:r>
              <a:rPr kumimoji="1" lang="en-US" altLang="en-US"/>
              <a:t>посредством</a:t>
            </a:r>
            <a:r>
              <a:rPr kumimoji="1" lang="en-US" altLang="zh-CN"/>
              <a:t> </a:t>
            </a:r>
            <a:r>
              <a:rPr kumimoji="1" lang="en-US" altLang="en-US"/>
              <a:t>обучения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практики</a:t>
            </a:r>
            <a:r>
              <a:rPr kumimoji="1" lang="en-US" altLang="zh-CN"/>
              <a:t>, </a:t>
            </a:r>
            <a:r>
              <a:rPr kumimoji="1" lang="en-US" altLang="en-US"/>
              <a:t>таких</a:t>
            </a:r>
            <a:r>
              <a:rPr kumimoji="1" lang="en-US" altLang="zh-CN"/>
              <a:t> </a:t>
            </a:r>
            <a:r>
              <a:rPr kumimoji="1" lang="en-US" altLang="en-US"/>
              <a:t>как</a:t>
            </a:r>
            <a:r>
              <a:rPr kumimoji="1" lang="en-US" altLang="zh-CN"/>
              <a:t> </a:t>
            </a:r>
            <a:r>
              <a:rPr kumimoji="1" lang="en-US" altLang="en-US"/>
              <a:t>программирование</a:t>
            </a:r>
            <a:r>
              <a:rPr kumimoji="1" lang="en-US" altLang="zh-CN"/>
              <a:t>, </a:t>
            </a:r>
            <a:r>
              <a:rPr kumimoji="1" lang="en-US" altLang="en-US"/>
              <a:t>анализ</a:t>
            </a:r>
            <a:r>
              <a:rPr kumimoji="1" lang="en-US" altLang="zh-CN"/>
              <a:t> </a:t>
            </a:r>
            <a:r>
              <a:rPr kumimoji="1" lang="en-US" altLang="en-US"/>
              <a:t>данных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т</a:t>
            </a:r>
            <a:r>
              <a:rPr kumimoji="1" lang="en-US" altLang="zh-CN"/>
              <a:t>. </a:t>
            </a:r>
            <a:r>
              <a:rPr kumimoji="1" lang="en-US" altLang="en-US"/>
              <a:t>Д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en-US"/>
              <a:t>Повышение</a:t>
            </a:r>
            <a:r>
              <a:rPr kumimoji="1" lang="en-US" altLang="zh-CN"/>
              <a:t> </a:t>
            </a:r>
            <a:r>
              <a:rPr kumimoji="1" lang="en-US" altLang="en-US"/>
              <a:t>квалификации</a:t>
            </a:r>
            <a:r>
              <a:rPr kumimoji="1" lang="en-US" altLang="zh-CN"/>
              <a:t> </a:t>
            </a:r>
            <a:r>
              <a:rPr kumimoji="1" lang="en-US" altLang="en-US"/>
              <a:t>влияет</a:t>
            </a:r>
            <a:r>
              <a:rPr kumimoji="1" lang="en-US" altLang="zh-CN"/>
              <a:t> </a:t>
            </a:r>
            <a:r>
              <a:rPr kumimoji="1" lang="en-US" altLang="en-US"/>
              <a:t>на</a:t>
            </a:r>
            <a:r>
              <a:rPr kumimoji="1" lang="en-US" altLang="zh-CN"/>
              <a:t> </a:t>
            </a:r>
            <a:r>
              <a:rPr kumimoji="1" lang="en-US" altLang="en-US"/>
              <a:t>ход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конечный</a:t>
            </a:r>
            <a:r>
              <a:rPr kumimoji="1" lang="en-US" altLang="zh-CN"/>
              <a:t> </a:t>
            </a:r>
            <a:r>
              <a:rPr kumimoji="1" lang="en-US" altLang="en-US"/>
              <a:t>результат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8"/>
            </p:custDataLst>
          </p:nvPr>
        </p:nvSpPr>
        <p:spPr>
          <a:xfrm>
            <a:off x="741045" y="4393270"/>
            <a:ext cx="2865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282575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9"/>
            </p:custDataLst>
          </p:nvPr>
        </p:nvSpPr>
        <p:spPr>
          <a:xfrm>
            <a:off x="1138729" y="4378627"/>
            <a:ext cx="2069753" cy="512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Эмоциональное</a:t>
            </a:r>
            <a:r>
              <a:rPr kumimoji="1" lang="en-US" altLang="zh-CN"/>
              <a:t> </a:t>
            </a:r>
            <a:r>
              <a:rPr kumimoji="1" lang="en-US" altLang="en-US"/>
              <a:t>взаимодействие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0"/>
            </p:custDataLst>
          </p:nvPr>
        </p:nvSpPr>
        <p:spPr>
          <a:xfrm>
            <a:off x="741045" y="5006479"/>
            <a:ext cx="5029200" cy="6678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Игроки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взаимодействуют</a:t>
            </a:r>
            <a:r>
              <a:rPr kumimoji="1" lang="en-US" altLang="zh-CN" sz="1600"/>
              <a:t> </a:t>
            </a:r>
            <a:r>
              <a:rPr kumimoji="1" lang="en-US" altLang="en-US" sz="1600"/>
              <a:t>с</a:t>
            </a:r>
            <a:r>
              <a:rPr kumimoji="1" lang="en-US" altLang="zh-CN" sz="1600"/>
              <a:t> </a:t>
            </a:r>
            <a:r>
              <a:rPr kumimoji="1" lang="en-US" altLang="en-US" sz="1600"/>
              <a:t>женщинами</a:t>
            </a:r>
            <a:r>
              <a:rPr kumimoji="1" lang="en-US" altLang="zh-CN" sz="1600"/>
              <a:t> - </a:t>
            </a:r>
            <a:r>
              <a:rPr kumimoji="1" lang="en-US" altLang="en-US" sz="1600"/>
              <a:t>хозяевами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одноклассниками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коллегами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другими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персонажами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Эмоциональное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взаимодействие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влияет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благосклонность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персонажа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эмоциональный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конец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23" name="标题 1"/>
          <p:cNvSpPr txBox="1"/>
          <p:nvPr>
            <p:custDataLst>
              <p:tags r:id="rId11"/>
            </p:custDataLst>
          </p:nvPr>
        </p:nvSpPr>
        <p:spPr>
          <a:xfrm>
            <a:off x="741045" y="912735"/>
            <a:ext cx="2865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282575" cap="rnd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2"/>
            </p:custDataLst>
          </p:nvPr>
        </p:nvSpPr>
        <p:spPr>
          <a:xfrm>
            <a:off x="1138729" y="918412"/>
            <a:ext cx="2069753" cy="512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Выбор</a:t>
            </a:r>
            <a:r>
              <a:rPr kumimoji="1" lang="en-US" altLang="zh-CN"/>
              <a:t> </a:t>
            </a:r>
            <a:r>
              <a:rPr kumimoji="1" lang="en-US" altLang="en-US"/>
              <a:t>профессии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345505" y="2240619"/>
            <a:ext cx="941094" cy="10194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 flipV="1">
            <a:off x="7689449" y="5069380"/>
            <a:ext cx="493852" cy="47792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58085" y="4262761"/>
            <a:ext cx="586452" cy="58645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Основные</a:t>
            </a:r>
            <a:r>
              <a:rPr kumimoji="1" lang="en-US" altLang="zh-CN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сюжеты</a:t>
            </a:r>
            <a:endParaRPr kumimoji="1" lang="en-US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3198585" y="2114758"/>
            <a:ext cx="1832430" cy="162893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25400" cap="flat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160985" y="2114758"/>
            <a:ext cx="1832430" cy="162893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noFill/>
          <a:ln w="25400" cap="flat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865339" y="112515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35629" y="177539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760429" y="1775398"/>
            <a:ext cx="2595942" cy="2307652"/>
          </a:xfrm>
          <a:custGeom>
            <a:avLst/>
            <a:gdLst>
              <a:gd name="connsiteX0" fmla="*/ 5274051 w 5335865"/>
              <a:gd name="connsiteY0" fmla="*/ 2141364 h 4743296"/>
              <a:gd name="connsiteX1" fmla="*/ 4170340 w 5335865"/>
              <a:gd name="connsiteY1" fmla="*/ 230284 h 4743296"/>
              <a:gd name="connsiteX2" fmla="*/ 3771242 w 5335865"/>
              <a:gd name="connsiteY2" fmla="*/ 0 h 4743296"/>
              <a:gd name="connsiteX3" fmla="*/ 1564737 w 5335865"/>
              <a:gd name="connsiteY3" fmla="*/ 0 h 4743296"/>
              <a:gd name="connsiteX4" fmla="*/ 1165640 w 5335865"/>
              <a:gd name="connsiteY4" fmla="*/ 230284 h 4743296"/>
              <a:gd name="connsiteX5" fmla="*/ 61929 w 5335865"/>
              <a:gd name="connsiteY5" fmla="*/ 2141364 h 4743296"/>
              <a:gd name="connsiteX6" fmla="*/ 61929 w 5335865"/>
              <a:gd name="connsiteY6" fmla="*/ 2602849 h 4743296"/>
              <a:gd name="connsiteX7" fmla="*/ 1165640 w 5335865"/>
              <a:gd name="connsiteY7" fmla="*/ 4513012 h 4743296"/>
              <a:gd name="connsiteX8" fmla="*/ 1564737 w 5335865"/>
              <a:gd name="connsiteY8" fmla="*/ 4743296 h 4743296"/>
              <a:gd name="connsiteX9" fmla="*/ 3771242 w 5335865"/>
              <a:gd name="connsiteY9" fmla="*/ 4743296 h 4743296"/>
              <a:gd name="connsiteX10" fmla="*/ 4170340 w 5335865"/>
              <a:gd name="connsiteY10" fmla="*/ 4513012 h 4743296"/>
              <a:gd name="connsiteX11" fmla="*/ 5273133 w 5335865"/>
              <a:gd name="connsiteY11" fmla="*/ 2601932 h 4743296"/>
              <a:gd name="connsiteX12" fmla="*/ 5274051 w 5335865"/>
              <a:gd name="connsiteY12" fmla="*/ 2141364 h 4743296"/>
            </a:gdLst>
            <a:ahLst/>
            <a:cxnLst/>
            <a:rect l="l" t="t" r="r" b="b"/>
            <a:pathLst>
              <a:path w="5335865" h="4743296">
                <a:moveTo>
                  <a:pt x="5274051" y="2141364"/>
                </a:moveTo>
                <a:lnTo>
                  <a:pt x="4170340" y="230284"/>
                </a:lnTo>
                <a:cubicBezTo>
                  <a:pt x="4088685" y="88077"/>
                  <a:pt x="3936386" y="0"/>
                  <a:pt x="3771242" y="0"/>
                </a:cubicBezTo>
                <a:lnTo>
                  <a:pt x="1564737" y="0"/>
                </a:lnTo>
                <a:cubicBezTo>
                  <a:pt x="1399594" y="0"/>
                  <a:pt x="1247294" y="88077"/>
                  <a:pt x="1165640" y="230284"/>
                </a:cubicBezTo>
                <a:lnTo>
                  <a:pt x="61929" y="2141364"/>
                </a:lnTo>
                <a:cubicBezTo>
                  <a:pt x="-20643" y="2284489"/>
                  <a:pt x="-20643" y="2459725"/>
                  <a:pt x="61929" y="2602849"/>
                </a:cubicBezTo>
                <a:lnTo>
                  <a:pt x="1165640" y="4513012"/>
                </a:lnTo>
                <a:cubicBezTo>
                  <a:pt x="1248212" y="4656137"/>
                  <a:pt x="1400511" y="4743296"/>
                  <a:pt x="1564737" y="4743296"/>
                </a:cubicBezTo>
                <a:lnTo>
                  <a:pt x="3771242" y="4743296"/>
                </a:lnTo>
                <a:cubicBezTo>
                  <a:pt x="3936386" y="4743296"/>
                  <a:pt x="4088685" y="4655220"/>
                  <a:pt x="4170340" y="4513012"/>
                </a:cubicBezTo>
                <a:lnTo>
                  <a:pt x="5273133" y="2601932"/>
                </a:lnTo>
                <a:cubicBezTo>
                  <a:pt x="5356623" y="2459725"/>
                  <a:pt x="5356623" y="2284489"/>
                  <a:pt x="5274051" y="2141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743173" y="2569224"/>
            <a:ext cx="630455" cy="72000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684800" y="2569224"/>
            <a:ext cx="822400" cy="72000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773600" y="2569224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744588" y="4489774"/>
            <a:ext cx="2781300" cy="1477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У</a:t>
            </a:r>
            <a:r>
              <a:rPr kumimoji="1" lang="en-US" altLang="zh-CN"/>
              <a:t> </a:t>
            </a:r>
            <a:r>
              <a:rPr kumimoji="1" lang="en-US" altLang="en-US"/>
              <a:t>каждого</a:t>
            </a:r>
            <a:r>
              <a:rPr kumimoji="1" lang="en-US" altLang="zh-CN"/>
              <a:t> </a:t>
            </a:r>
            <a:r>
              <a:rPr kumimoji="1" lang="en-US" altLang="en-US"/>
              <a:t>игрока</a:t>
            </a:r>
            <a:r>
              <a:rPr kumimoji="1" lang="en-US" altLang="zh-CN"/>
              <a:t> </a:t>
            </a:r>
            <a:r>
              <a:rPr kumimoji="1" lang="en-US" altLang="en-US"/>
              <a:t>есть</a:t>
            </a:r>
            <a:r>
              <a:rPr kumimoji="1" lang="en-US" altLang="zh-CN"/>
              <a:t> </a:t>
            </a:r>
            <a:r>
              <a:rPr kumimoji="1" lang="en-US" altLang="en-US"/>
              <a:t>несколько</a:t>
            </a:r>
            <a:r>
              <a:rPr kumimoji="1" lang="en-US" altLang="zh-CN"/>
              <a:t> </a:t>
            </a:r>
            <a:r>
              <a:rPr kumimoji="1" lang="en-US" altLang="en-US"/>
              <a:t>вариантов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Выбор</a:t>
            </a:r>
            <a:r>
              <a:rPr kumimoji="1" lang="en-US" altLang="zh-CN"/>
              <a:t> </a:t>
            </a:r>
            <a:r>
              <a:rPr kumimoji="1" lang="en-US" altLang="en-US"/>
              <a:t>влияет</a:t>
            </a:r>
            <a:r>
              <a:rPr kumimoji="1" lang="en-US" altLang="zh-CN"/>
              <a:t> </a:t>
            </a:r>
            <a:r>
              <a:rPr kumimoji="1" lang="en-US" altLang="en-US"/>
              <a:t>на</a:t>
            </a:r>
            <a:r>
              <a:rPr kumimoji="1" lang="en-US" altLang="zh-CN"/>
              <a:t> </a:t>
            </a:r>
            <a:r>
              <a:rPr kumimoji="1" lang="en-US" altLang="en-US"/>
              <a:t>ход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конечный</a:t>
            </a:r>
            <a:r>
              <a:rPr kumimoji="1" lang="en-US" altLang="zh-CN"/>
              <a:t> </a:t>
            </a:r>
            <a:r>
              <a:rPr kumimoji="1" lang="en-US" altLang="en-US"/>
              <a:t>результат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733083" y="4183171"/>
            <a:ext cx="2800548" cy="3163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en-US"/>
              <a:t>Выбор</a:t>
            </a:r>
            <a:r>
              <a:rPr kumimoji="1" lang="en-US" altLang="zh-CN"/>
              <a:t> </a:t>
            </a:r>
            <a:r>
              <a:rPr kumimoji="1" lang="en-US" altLang="en-US"/>
              <a:t>игрока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865103" y="4029399"/>
            <a:ext cx="2781300" cy="1477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/>
              <a:t>Игра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имеет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множество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концовок</a:t>
            </a:r>
            <a:r>
              <a:rPr kumimoji="1" lang="en-US" altLang="zh-CN" sz="1400"/>
              <a:t>, </a:t>
            </a:r>
            <a:r>
              <a:rPr kumimoji="1" lang="en-US" altLang="en-US" sz="1400"/>
              <a:t>таких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как</a:t>
            </a:r>
            <a:r>
              <a:rPr kumimoji="1" lang="en-US" altLang="zh-CN" sz="1400"/>
              <a:t> </a:t>
            </a:r>
            <a:r>
              <a:rPr kumimoji="1" lang="en-US" altLang="en-US" sz="1400"/>
              <a:t>технические</a:t>
            </a:r>
            <a:r>
              <a:rPr kumimoji="1" lang="en-US" altLang="zh-CN" sz="1400"/>
              <a:t> </a:t>
            </a:r>
            <a:r>
              <a:rPr kumimoji="1" lang="en-US" altLang="en-US" sz="1400"/>
              <a:t>эксперты</a:t>
            </a:r>
            <a:r>
              <a:rPr kumimoji="1" lang="en-US" altLang="zh-CN" sz="1400"/>
              <a:t>, </a:t>
            </a:r>
            <a:r>
              <a:rPr kumimoji="1" lang="en-US" altLang="en-US" sz="1400"/>
              <a:t>предпринимательский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успех</a:t>
            </a:r>
            <a:r>
              <a:rPr kumimoji="1" lang="en-US" altLang="zh-CN" sz="1400"/>
              <a:t>, </a:t>
            </a:r>
            <a:r>
              <a:rPr kumimoji="1" lang="en-US" altLang="en-US" sz="1400"/>
              <a:t>эмоциональное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блаженство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так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далее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Различные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концовки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определяются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выбором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игрока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развитием</a:t>
            </a:r>
            <a:r>
              <a:rPr kumimoji="1" lang="en-US" altLang="zh-CN" sz="1400"/>
              <a:t> </a:t>
            </a:r>
            <a:r>
              <a:rPr kumimoji="1" lang="en-US" altLang="en-US" sz="1400"/>
              <a:t>сюжета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865663" y="3572936"/>
            <a:ext cx="2800548" cy="3163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en-US"/>
              <a:t>Многоконечный</a:t>
            </a:r>
            <a:r>
              <a:rPr kumimoji="1" lang="en-US" altLang="zh-CN"/>
              <a:t> </a:t>
            </a:r>
            <a:r>
              <a:rPr kumimoji="1" lang="en-US" altLang="en-US"/>
              <a:t>дизайн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760193" y="4508824"/>
            <a:ext cx="2781300" cy="1477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/>
              <a:t>Игрокам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необходимо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найти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баланс</a:t>
            </a:r>
            <a:r>
              <a:rPr kumimoji="1" lang="en-US" altLang="zh-CN" sz="1400"/>
              <a:t> </a:t>
            </a:r>
            <a:r>
              <a:rPr kumimoji="1" lang="en-US" altLang="en-US" sz="1400"/>
              <a:t>между</a:t>
            </a:r>
            <a:r>
              <a:rPr kumimoji="1" lang="en-US" altLang="zh-CN" sz="1400"/>
              <a:t> </a:t>
            </a:r>
            <a:r>
              <a:rPr kumimoji="1" lang="en-US" altLang="en-US" sz="1400"/>
              <a:t>эмоциональным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профессиональным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развитием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Сбалансированный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результат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влияет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на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конечный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результат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669948" y="3889166"/>
            <a:ext cx="2800548" cy="3163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en-US"/>
              <a:t>Эмоциональный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профессиональный</a:t>
            </a:r>
            <a:r>
              <a:rPr kumimoji="1" lang="en-US" altLang="zh-CN"/>
              <a:t> </a:t>
            </a:r>
            <a:r>
              <a:rPr kumimoji="1" lang="en-US" altLang="en-US"/>
              <a:t>баланс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/>
              <a:t>Развернутый</a:t>
            </a:r>
            <a:r>
              <a:rPr kumimoji="1" lang="en-US" altLang="zh-CN"/>
              <a:t> </a:t>
            </a:r>
            <a:r>
              <a:rPr kumimoji="1" lang="en-US" altLang="en-US"/>
              <a:t>сюжет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6990" y="-273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-378640" y="3566355"/>
            <a:ext cx="12080239" cy="325119"/>
          </a:xfrm>
          <a:custGeom>
            <a:avLst/>
            <a:gdLst>
              <a:gd name="connsiteX0" fmla="*/ 11308074 w 11778307"/>
              <a:gd name="connsiteY0" fmla="*/ 0 h 308807"/>
              <a:gd name="connsiteX1" fmla="*/ 11778307 w 11778307"/>
              <a:gd name="connsiteY1" fmla="*/ 308807 h 308807"/>
              <a:gd name="connsiteX2" fmla="*/ 0 w 11778307"/>
              <a:gd name="connsiteY2" fmla="*/ 308807 h 308807"/>
              <a:gd name="connsiteX3" fmla="*/ 0 w 11778307"/>
              <a:gd name="connsiteY3" fmla="*/ 193041 h 308807"/>
              <a:gd name="connsiteX4" fmla="*/ 11308074 w 11778307"/>
              <a:gd name="connsiteY4" fmla="*/ 193041 h 308807"/>
            </a:gdLst>
            <a:ahLst/>
            <a:cxnLst/>
            <a:rect l="l" t="t" r="r" b="b"/>
            <a:pathLst>
              <a:path w="11778307" h="308807">
                <a:moveTo>
                  <a:pt x="11308074" y="0"/>
                </a:moveTo>
                <a:lnTo>
                  <a:pt x="11778307" y="308807"/>
                </a:lnTo>
                <a:lnTo>
                  <a:pt x="0" y="308807"/>
                </a:lnTo>
                <a:lnTo>
                  <a:pt x="0" y="193041"/>
                </a:lnTo>
                <a:lnTo>
                  <a:pt x="11308074" y="19304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3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96835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818778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rot="16200000" flipV="1">
            <a:off x="-119266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flipV="1">
            <a:off x="721725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20445" y="4336415"/>
            <a:ext cx="3815715" cy="481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en-US"/>
              <a:t>Главный</a:t>
            </a:r>
            <a:r>
              <a:rPr kumimoji="1" lang="en-US" altLang="zh-CN"/>
              <a:t> </a:t>
            </a:r>
            <a:r>
              <a:rPr kumimoji="1" lang="en-US" altLang="en-US"/>
              <a:t>герой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020411" y="4896892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Главные</a:t>
            </a:r>
            <a:r>
              <a:rPr kumimoji="1" lang="en-US" altLang="zh-CN"/>
              <a:t> </a:t>
            </a:r>
            <a:r>
              <a:rPr kumimoji="1" lang="en-US" altLang="en-US"/>
              <a:t>герои</a:t>
            </a:r>
            <a:r>
              <a:rPr kumimoji="1" lang="en-US" altLang="zh-CN"/>
              <a:t> - </a:t>
            </a:r>
            <a:r>
              <a:rPr kumimoji="1" lang="en-US" altLang="en-US"/>
              <a:t>любопытные</a:t>
            </a:r>
            <a:r>
              <a:rPr kumimoji="1" lang="en-US" altLang="zh-CN"/>
              <a:t> </a:t>
            </a:r>
            <a:r>
              <a:rPr kumimoji="1" lang="en-US" altLang="en-US"/>
              <a:t>студенты</a:t>
            </a:r>
            <a:r>
              <a:rPr kumimoji="1" lang="en-US" altLang="zh-CN"/>
              <a:t> </a:t>
            </a:r>
            <a:r>
              <a:rPr kumimoji="1" lang="en-US" altLang="en-US"/>
              <a:t>ИТ</a:t>
            </a:r>
            <a:r>
              <a:rPr kumimoji="1" lang="en-US" altLang="zh-CN"/>
              <a:t> - </a:t>
            </a:r>
            <a:r>
              <a:rPr kumimoji="1" lang="en-US" altLang="en-US"/>
              <a:t>индустрии</a:t>
            </a:r>
            <a:r>
              <a:rPr kumimoji="1" lang="en-US" altLang="zh-CN"/>
              <a:t>, </a:t>
            </a:r>
            <a:r>
              <a:rPr kumimoji="1" lang="en-US" altLang="en-US"/>
              <a:t>ищущие</a:t>
            </a:r>
            <a:r>
              <a:rPr kumimoji="1" lang="en-US" altLang="zh-CN"/>
              <a:t> </a:t>
            </a:r>
            <a:r>
              <a:rPr kumimoji="1" lang="en-US" altLang="en-US"/>
              <a:t>карьерную</a:t>
            </a:r>
            <a:r>
              <a:rPr kumimoji="1" lang="en-US" altLang="zh-CN"/>
              <a:t> </a:t>
            </a:r>
            <a:r>
              <a:rPr kumimoji="1" lang="en-US" altLang="en-US"/>
              <a:t>ориентацию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30000"/>
              </a:lnSpc>
            </a:pPr>
            <a:r>
              <a:rPr kumimoji="1" lang="en-US" altLang="en-US"/>
              <a:t>Диалог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выбор</a:t>
            </a:r>
            <a:r>
              <a:rPr kumimoji="1" lang="en-US" altLang="zh-CN"/>
              <a:t> </a:t>
            </a:r>
            <a:r>
              <a:rPr kumimoji="1" lang="en-US" altLang="en-US"/>
              <a:t>главных</a:t>
            </a:r>
            <a:r>
              <a:rPr kumimoji="1" lang="en-US" altLang="zh-CN"/>
              <a:t> </a:t>
            </a:r>
            <a:r>
              <a:rPr kumimoji="1" lang="en-US" altLang="en-US"/>
              <a:t>героев</a:t>
            </a:r>
            <a:r>
              <a:rPr kumimoji="1" lang="en-US" altLang="zh-CN"/>
              <a:t> </a:t>
            </a:r>
            <a:r>
              <a:rPr kumimoji="1" lang="en-US" altLang="en-US"/>
              <a:t>способствуют</a:t>
            </a:r>
            <a:r>
              <a:rPr kumimoji="1" lang="en-US" altLang="zh-CN"/>
              <a:t> </a:t>
            </a:r>
            <a:r>
              <a:rPr kumimoji="1" lang="en-US" altLang="en-US"/>
              <a:t>развитию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026622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148565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rot="5400000">
            <a:off x="3171658" y="2309359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012649" y="137734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280887" y="1276350"/>
            <a:ext cx="3816000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en-US" sz="3200"/>
              <a:t>Одноклассники</a:t>
            </a:r>
            <a:r>
              <a:rPr kumimoji="1" lang="en-US" altLang="zh-CN" sz="3200"/>
              <a:t>.</a:t>
            </a:r>
            <a:endParaRPr kumimoji="1" lang="zh-CN" altLang="en-US" sz="3200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223104" y="1686706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1600"/>
              <a:t>Одноклассники</a:t>
            </a:r>
            <a:r>
              <a:rPr kumimoji="1" lang="en-US" altLang="zh-CN" sz="1600"/>
              <a:t> - </a:t>
            </a:r>
            <a:r>
              <a:rPr kumimoji="1" lang="en-US" altLang="en-US" sz="1600"/>
              <a:t>друзья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главного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героя</a:t>
            </a:r>
            <a:r>
              <a:rPr kumimoji="1" lang="en-US" altLang="zh-CN" sz="1600"/>
              <a:t>, </a:t>
            </a:r>
            <a:r>
              <a:rPr kumimoji="1" lang="en-US" altLang="en-US" sz="1600"/>
              <a:t>которые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обсуждают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карьерные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планы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жизненные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мелочи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30000"/>
              </a:lnSpc>
            </a:pPr>
            <a:r>
              <a:rPr kumimoji="1" lang="en-US" altLang="en-US" sz="1600"/>
              <a:t>Диалог</a:t>
            </a:r>
            <a:r>
              <a:rPr kumimoji="1" lang="en-US" altLang="zh-CN" sz="1600"/>
              <a:t> </a:t>
            </a:r>
            <a:r>
              <a:rPr kumimoji="1" lang="en-US" altLang="en-US" sz="1600"/>
              <a:t>с</a:t>
            </a:r>
            <a:r>
              <a:rPr kumimoji="1" lang="en-US" altLang="zh-CN" sz="1600"/>
              <a:t> </a:t>
            </a:r>
            <a:r>
              <a:rPr kumimoji="1" lang="en-US" altLang="en-US" sz="1600"/>
              <a:t>одноклассниками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дает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игрокам</a:t>
            </a:r>
            <a:r>
              <a:rPr kumimoji="1" lang="en-US" altLang="zh-CN" sz="1600"/>
              <a:t> </a:t>
            </a:r>
            <a:r>
              <a:rPr kumimoji="1" lang="en-US" altLang="en-US" sz="1600"/>
              <a:t>ссылку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выбор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карьеры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273126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7395069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 rot="16200000" flipV="1">
            <a:off x="6486070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flipV="1">
            <a:off x="7327061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7625747" y="4336676"/>
            <a:ext cx="3816000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en-US"/>
              <a:t>Учитель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7625747" y="4896892"/>
            <a:ext cx="3816000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Учитель</a:t>
            </a:r>
            <a:r>
              <a:rPr kumimoji="1" lang="en-US" altLang="zh-CN"/>
              <a:t> </a:t>
            </a:r>
            <a:r>
              <a:rPr kumimoji="1" lang="en-US" altLang="en-US"/>
              <a:t>дает</a:t>
            </a:r>
            <a:r>
              <a:rPr kumimoji="1" lang="en-US" altLang="zh-CN"/>
              <a:t> </a:t>
            </a:r>
            <a:r>
              <a:rPr kumimoji="1" lang="en-US" altLang="en-US"/>
              <a:t>игрокам</a:t>
            </a:r>
            <a:r>
              <a:rPr kumimoji="1" lang="en-US" altLang="zh-CN"/>
              <a:t> </a:t>
            </a:r>
            <a:r>
              <a:rPr kumimoji="1" lang="en-US" altLang="en-US"/>
              <a:t>профессиональные</a:t>
            </a:r>
            <a:r>
              <a:rPr kumimoji="1" lang="en-US" altLang="zh-CN"/>
              <a:t> </a:t>
            </a:r>
            <a:r>
              <a:rPr kumimoji="1" lang="en-US" altLang="en-US"/>
              <a:t>советы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рекомендации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30000"/>
              </a:lnSpc>
            </a:pPr>
            <a:r>
              <a:rPr kumimoji="1" lang="en-US" altLang="en-US"/>
              <a:t>Советы</a:t>
            </a:r>
            <a:r>
              <a:rPr kumimoji="1" lang="en-US" altLang="zh-CN"/>
              <a:t> </a:t>
            </a:r>
            <a:r>
              <a:rPr kumimoji="1" lang="en-US" altLang="en-US"/>
              <a:t>учителя</a:t>
            </a:r>
            <a:r>
              <a:rPr kumimoji="1" lang="en-US" altLang="zh-CN"/>
              <a:t> </a:t>
            </a:r>
            <a:r>
              <a:rPr kumimoji="1" lang="en-US" altLang="en-US"/>
              <a:t>помогают</a:t>
            </a:r>
            <a:r>
              <a:rPr kumimoji="1" lang="en-US" altLang="zh-CN"/>
              <a:t> </a:t>
            </a:r>
            <a:r>
              <a:rPr kumimoji="1" lang="en-US" altLang="en-US"/>
              <a:t>игрокам</a:t>
            </a:r>
            <a:r>
              <a:rPr kumimoji="1" lang="en-US" altLang="zh-CN"/>
              <a:t> </a:t>
            </a:r>
            <a:r>
              <a:rPr kumimoji="1" lang="en-US" altLang="en-US"/>
              <a:t>лучше</a:t>
            </a:r>
            <a:r>
              <a:rPr kumimoji="1" lang="en-US" altLang="zh-CN"/>
              <a:t> </a:t>
            </a:r>
            <a:r>
              <a:rPr kumimoji="1" lang="en-US" altLang="en-US"/>
              <a:t>понять</a:t>
            </a:r>
            <a:r>
              <a:rPr kumimoji="1" lang="en-US" altLang="zh-CN"/>
              <a:t> </a:t>
            </a:r>
            <a:r>
              <a:rPr kumimoji="1" lang="en-US" altLang="en-US"/>
              <a:t>ИТ</a:t>
            </a:r>
            <a:r>
              <a:rPr kumimoji="1" lang="en-US" altLang="zh-CN"/>
              <a:t> - </a:t>
            </a:r>
            <a:r>
              <a:rPr kumimoji="1" lang="en-US" altLang="en-US"/>
              <a:t>индустрию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99105" y="36249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800" b="1"/>
              <a:t>Диалог</a:t>
            </a:r>
            <a:r>
              <a:rPr kumimoji="1" lang="en-US" altLang="zh-CN" sz="2800" b="1"/>
              <a:t> </a:t>
            </a:r>
            <a:r>
              <a:rPr kumimoji="1" lang="en-US" altLang="en-US" sz="2800" b="1"/>
              <a:t>ролей</a:t>
            </a:r>
            <a:endParaRPr kumimoji="1" lang="zh-CN" altLang="en-US" sz="2800" b="1"/>
          </a:p>
        </p:txBody>
      </p:sp>
      <p:sp>
        <p:nvSpPr>
          <p:cNvPr id="23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9611" y="2931068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000" b="1"/>
              <a:t>План</a:t>
            </a:r>
            <a:r>
              <a:rPr kumimoji="1" lang="en-US" altLang="zh-CN" sz="4000" b="1"/>
              <a:t> </a:t>
            </a:r>
            <a:r>
              <a:rPr kumimoji="1" lang="en-US" altLang="en-US" sz="4000" b="1"/>
              <a:t>миссии</a:t>
            </a:r>
            <a:endParaRPr kumimoji="1" lang="zh-CN" altLang="en-US" sz="4000" b="1"/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7211955" y="1677372"/>
            <a:ext cx="5197760" cy="5208604"/>
          </a:xfrm>
          <a:custGeom>
            <a:avLst/>
            <a:gdLst>
              <a:gd name="connsiteX0" fmla="*/ 5604 w 8106032"/>
              <a:gd name="connsiteY0" fmla="*/ 4078531 h 8122943"/>
              <a:gd name="connsiteX1" fmla="*/ 3316 w 8106032"/>
              <a:gd name="connsiteY1" fmla="*/ 5727365 h 8122943"/>
              <a:gd name="connsiteX2" fmla="*/ 15 w 8106032"/>
              <a:gd name="connsiteY2" fmla="*/ 8105673 h 8122943"/>
              <a:gd name="connsiteX3" fmla="*/ 1762 w 8106032"/>
              <a:gd name="connsiteY3" fmla="*/ 6094849 h 8122943"/>
              <a:gd name="connsiteX4" fmla="*/ 11274 w 8106032"/>
              <a:gd name="connsiteY4" fmla="*/ 0 h 8122943"/>
              <a:gd name="connsiteX5" fmla="*/ 5741707 w 8106032"/>
              <a:gd name="connsiteY5" fmla="*/ 2377481 h 8122943"/>
              <a:gd name="connsiteX6" fmla="*/ 8106011 w 8106032"/>
              <a:gd name="connsiteY6" fmla="*/ 8113363 h 8122943"/>
              <a:gd name="connsiteX7" fmla="*/ 0 w 8106032"/>
              <a:gd name="connsiteY7" fmla="*/ 8122943 h 8122943"/>
              <a:gd name="connsiteX8" fmla="*/ 6 w 8106032"/>
              <a:gd name="connsiteY8" fmla="*/ 8116481 h 8122943"/>
              <a:gd name="connsiteX9" fmla="*/ 4768273 w 8106032"/>
              <a:gd name="connsiteY9" fmla="*/ 8110846 h 8122943"/>
              <a:gd name="connsiteX10" fmla="*/ 3377496 w 8106032"/>
              <a:gd name="connsiteY10" fmla="*/ 4736776 h 8122943"/>
              <a:gd name="connsiteX11" fmla="*/ 243101 w 8106032"/>
              <a:gd name="connsiteY11" fmla="*/ 3344119 h 8122943"/>
              <a:gd name="connsiteX12" fmla="*/ 7015 w 8106032"/>
              <a:gd name="connsiteY12" fmla="*/ 3338259 h 8122943"/>
              <a:gd name="connsiteX13" fmla="*/ 9512 w 8106032"/>
              <a:gd name="connsiteY13" fmla="*/ 2028094 h 8122943"/>
              <a:gd name="connsiteX14" fmla="*/ 11274 w 8106032"/>
              <a:gd name="connsiteY14" fmla="*/ 0 h 8122943"/>
            </a:gdLst>
            <a:ahLst/>
            <a:cxnLst/>
            <a:rect l="l" t="t" r="r" b="b"/>
            <a:pathLst>
              <a:path w="8106032" h="8122943">
                <a:moveTo>
                  <a:pt x="5604" y="4078531"/>
                </a:moveTo>
                <a:lnTo>
                  <a:pt x="3316" y="5727365"/>
                </a:lnTo>
                <a:lnTo>
                  <a:pt x="15" y="8105673"/>
                </a:lnTo>
                <a:lnTo>
                  <a:pt x="1762" y="6094849"/>
                </a:lnTo>
                <a:close/>
                <a:moveTo>
                  <a:pt x="11274" y="0"/>
                </a:moveTo>
                <a:cubicBezTo>
                  <a:pt x="2161361" y="0"/>
                  <a:pt x="4223114" y="855394"/>
                  <a:pt x="5741707" y="2377481"/>
                </a:cubicBezTo>
                <a:cubicBezTo>
                  <a:pt x="7260301" y="3899568"/>
                  <a:pt x="8110954" y="5963281"/>
                  <a:pt x="8106011" y="8113363"/>
                </a:cubicBezTo>
                <a:lnTo>
                  <a:pt x="0" y="8122943"/>
                </a:lnTo>
                <a:lnTo>
                  <a:pt x="6" y="8116481"/>
                </a:lnTo>
                <a:lnTo>
                  <a:pt x="4768273" y="8110846"/>
                </a:lnTo>
                <a:cubicBezTo>
                  <a:pt x="4771180" y="6846084"/>
                  <a:pt x="4270793" y="5632127"/>
                  <a:pt x="3377496" y="4736776"/>
                </a:cubicBezTo>
                <a:cubicBezTo>
                  <a:pt x="2540032" y="3897385"/>
                  <a:pt x="1421750" y="3402678"/>
                  <a:pt x="243101" y="3344119"/>
                </a:cubicBezTo>
                <a:lnTo>
                  <a:pt x="7015" y="3338259"/>
                </a:lnTo>
                <a:lnTo>
                  <a:pt x="9512" y="2028094"/>
                </a:lnTo>
                <a:cubicBezTo>
                  <a:pt x="10569" y="1350888"/>
                  <a:pt x="11274" y="674563"/>
                  <a:pt x="11274" y="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84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 flipV="1">
            <a:off x="-484414" y="1948098"/>
            <a:ext cx="1476658" cy="1476659"/>
          </a:xfrm>
          <a:custGeom>
            <a:avLst/>
            <a:gdLst>
              <a:gd name="T0" fmla="*/ 417 w 756"/>
              <a:gd name="T1" fmla="*/ 754 h 756"/>
              <a:gd name="T2" fmla="*/ 472 w 756"/>
              <a:gd name="T3" fmla="*/ 744 h 756"/>
              <a:gd name="T4" fmla="*/ 525 w 756"/>
              <a:gd name="T5" fmla="*/ 726 h 756"/>
              <a:gd name="T6" fmla="*/ 574 w 756"/>
              <a:gd name="T7" fmla="*/ 701 h 756"/>
              <a:gd name="T8" fmla="*/ 619 w 756"/>
              <a:gd name="T9" fmla="*/ 670 h 756"/>
              <a:gd name="T10" fmla="*/ 658 w 756"/>
              <a:gd name="T11" fmla="*/ 632 h 756"/>
              <a:gd name="T12" fmla="*/ 691 w 756"/>
              <a:gd name="T13" fmla="*/ 590 h 756"/>
              <a:gd name="T14" fmla="*/ 719 w 756"/>
              <a:gd name="T15" fmla="*/ 542 h 756"/>
              <a:gd name="T16" fmla="*/ 739 w 756"/>
              <a:gd name="T17" fmla="*/ 491 h 756"/>
              <a:gd name="T18" fmla="*/ 751 w 756"/>
              <a:gd name="T19" fmla="*/ 435 h 756"/>
              <a:gd name="T20" fmla="*/ 756 w 756"/>
              <a:gd name="T21" fmla="*/ 378 h 756"/>
              <a:gd name="T22" fmla="*/ 751 w 756"/>
              <a:gd name="T23" fmla="*/ 321 h 756"/>
              <a:gd name="T24" fmla="*/ 739 w 756"/>
              <a:gd name="T25" fmla="*/ 266 h 756"/>
              <a:gd name="T26" fmla="*/ 719 w 756"/>
              <a:gd name="T27" fmla="*/ 214 h 756"/>
              <a:gd name="T28" fmla="*/ 691 w 756"/>
              <a:gd name="T29" fmla="*/ 167 h 756"/>
              <a:gd name="T30" fmla="*/ 658 w 756"/>
              <a:gd name="T31" fmla="*/ 124 h 756"/>
              <a:gd name="T32" fmla="*/ 619 w 756"/>
              <a:gd name="T33" fmla="*/ 87 h 756"/>
              <a:gd name="T34" fmla="*/ 574 w 756"/>
              <a:gd name="T35" fmla="*/ 55 h 756"/>
              <a:gd name="T36" fmla="*/ 525 w 756"/>
              <a:gd name="T37" fmla="*/ 30 h 756"/>
              <a:gd name="T38" fmla="*/ 472 w 756"/>
              <a:gd name="T39" fmla="*/ 12 h 756"/>
              <a:gd name="T40" fmla="*/ 417 w 756"/>
              <a:gd name="T41" fmla="*/ 2 h 756"/>
              <a:gd name="T42" fmla="*/ 358 w 756"/>
              <a:gd name="T43" fmla="*/ 0 h 756"/>
              <a:gd name="T44" fmla="*/ 301 w 756"/>
              <a:gd name="T45" fmla="*/ 8 h 756"/>
              <a:gd name="T46" fmla="*/ 248 w 756"/>
              <a:gd name="T47" fmla="*/ 23 h 756"/>
              <a:gd name="T48" fmla="*/ 197 w 756"/>
              <a:gd name="T49" fmla="*/ 46 h 756"/>
              <a:gd name="T50" fmla="*/ 152 w 756"/>
              <a:gd name="T51" fmla="*/ 76 h 756"/>
              <a:gd name="T52" fmla="*/ 111 w 756"/>
              <a:gd name="T53" fmla="*/ 111 h 756"/>
              <a:gd name="T54" fmla="*/ 75 w 756"/>
              <a:gd name="T55" fmla="*/ 152 h 756"/>
              <a:gd name="T56" fmla="*/ 45 w 756"/>
              <a:gd name="T57" fmla="*/ 198 h 756"/>
              <a:gd name="T58" fmla="*/ 22 w 756"/>
              <a:gd name="T59" fmla="*/ 249 h 756"/>
              <a:gd name="T60" fmla="*/ 7 w 756"/>
              <a:gd name="T61" fmla="*/ 302 h 756"/>
              <a:gd name="T62" fmla="*/ 0 w 756"/>
              <a:gd name="T63" fmla="*/ 359 h 756"/>
              <a:gd name="T64" fmla="*/ 2 w 756"/>
              <a:gd name="T65" fmla="*/ 417 h 756"/>
              <a:gd name="T66" fmla="*/ 12 w 756"/>
              <a:gd name="T67" fmla="*/ 472 h 756"/>
              <a:gd name="T68" fmla="*/ 30 w 756"/>
              <a:gd name="T69" fmla="*/ 525 h 756"/>
              <a:gd name="T70" fmla="*/ 55 w 756"/>
              <a:gd name="T71" fmla="*/ 574 h 756"/>
              <a:gd name="T72" fmla="*/ 86 w 756"/>
              <a:gd name="T73" fmla="*/ 619 h 756"/>
              <a:gd name="T74" fmla="*/ 124 w 756"/>
              <a:gd name="T75" fmla="*/ 658 h 756"/>
              <a:gd name="T76" fmla="*/ 166 w 756"/>
              <a:gd name="T77" fmla="*/ 691 h 756"/>
              <a:gd name="T78" fmla="*/ 214 w 756"/>
              <a:gd name="T79" fmla="*/ 718 h 756"/>
              <a:gd name="T80" fmla="*/ 265 w 756"/>
              <a:gd name="T81" fmla="*/ 739 h 756"/>
              <a:gd name="T82" fmla="*/ 321 w 756"/>
              <a:gd name="T83" fmla="*/ 752 h 756"/>
              <a:gd name="T84" fmla="*/ 378 w 756"/>
              <a:gd name="T85" fmla="*/ 756 h 756"/>
            </a:gdLst>
            <a:ahLst/>
            <a:cxnLst/>
            <a:rect l="0" t="0" r="r" b="b"/>
            <a:pathLst>
              <a:path w="756" h="756">
                <a:moveTo>
                  <a:pt x="378" y="756"/>
                </a:moveTo>
                <a:lnTo>
                  <a:pt x="397" y="756"/>
                </a:lnTo>
                <a:lnTo>
                  <a:pt x="417" y="754"/>
                </a:lnTo>
                <a:lnTo>
                  <a:pt x="435" y="752"/>
                </a:lnTo>
                <a:lnTo>
                  <a:pt x="454" y="749"/>
                </a:lnTo>
                <a:lnTo>
                  <a:pt x="472" y="744"/>
                </a:lnTo>
                <a:lnTo>
                  <a:pt x="490" y="739"/>
                </a:lnTo>
                <a:lnTo>
                  <a:pt x="507" y="734"/>
                </a:lnTo>
                <a:lnTo>
                  <a:pt x="525" y="726"/>
                </a:lnTo>
                <a:lnTo>
                  <a:pt x="542" y="718"/>
                </a:lnTo>
                <a:lnTo>
                  <a:pt x="558" y="711"/>
                </a:lnTo>
                <a:lnTo>
                  <a:pt x="574" y="701"/>
                </a:lnTo>
                <a:lnTo>
                  <a:pt x="589" y="691"/>
                </a:lnTo>
                <a:lnTo>
                  <a:pt x="604" y="681"/>
                </a:lnTo>
                <a:lnTo>
                  <a:pt x="619" y="670"/>
                </a:lnTo>
                <a:lnTo>
                  <a:pt x="632" y="658"/>
                </a:lnTo>
                <a:lnTo>
                  <a:pt x="645" y="645"/>
                </a:lnTo>
                <a:lnTo>
                  <a:pt x="658" y="632"/>
                </a:lnTo>
                <a:lnTo>
                  <a:pt x="669" y="619"/>
                </a:lnTo>
                <a:lnTo>
                  <a:pt x="680" y="604"/>
                </a:lnTo>
                <a:lnTo>
                  <a:pt x="691" y="590"/>
                </a:lnTo>
                <a:lnTo>
                  <a:pt x="701" y="574"/>
                </a:lnTo>
                <a:lnTo>
                  <a:pt x="710" y="559"/>
                </a:lnTo>
                <a:lnTo>
                  <a:pt x="719" y="542"/>
                </a:lnTo>
                <a:lnTo>
                  <a:pt x="727" y="525"/>
                </a:lnTo>
                <a:lnTo>
                  <a:pt x="733" y="508"/>
                </a:lnTo>
                <a:lnTo>
                  <a:pt x="739" y="491"/>
                </a:lnTo>
                <a:lnTo>
                  <a:pt x="744" y="472"/>
                </a:lnTo>
                <a:lnTo>
                  <a:pt x="748" y="455"/>
                </a:lnTo>
                <a:lnTo>
                  <a:pt x="751" y="435"/>
                </a:lnTo>
                <a:lnTo>
                  <a:pt x="754" y="417"/>
                </a:lnTo>
                <a:lnTo>
                  <a:pt x="756" y="398"/>
                </a:lnTo>
                <a:lnTo>
                  <a:pt x="756" y="378"/>
                </a:lnTo>
                <a:lnTo>
                  <a:pt x="756" y="359"/>
                </a:lnTo>
                <a:lnTo>
                  <a:pt x="754" y="339"/>
                </a:lnTo>
                <a:lnTo>
                  <a:pt x="751" y="321"/>
                </a:lnTo>
                <a:lnTo>
                  <a:pt x="748" y="302"/>
                </a:lnTo>
                <a:lnTo>
                  <a:pt x="744" y="284"/>
                </a:lnTo>
                <a:lnTo>
                  <a:pt x="739" y="266"/>
                </a:lnTo>
                <a:lnTo>
                  <a:pt x="733" y="249"/>
                </a:lnTo>
                <a:lnTo>
                  <a:pt x="727" y="231"/>
                </a:lnTo>
                <a:lnTo>
                  <a:pt x="719" y="214"/>
                </a:lnTo>
                <a:lnTo>
                  <a:pt x="710" y="198"/>
                </a:lnTo>
                <a:lnTo>
                  <a:pt x="701" y="183"/>
                </a:lnTo>
                <a:lnTo>
                  <a:pt x="691" y="167"/>
                </a:lnTo>
                <a:lnTo>
                  <a:pt x="680" y="152"/>
                </a:lnTo>
                <a:lnTo>
                  <a:pt x="669" y="137"/>
                </a:lnTo>
                <a:lnTo>
                  <a:pt x="658" y="124"/>
                </a:lnTo>
                <a:lnTo>
                  <a:pt x="645" y="111"/>
                </a:lnTo>
                <a:lnTo>
                  <a:pt x="632" y="98"/>
                </a:lnTo>
                <a:lnTo>
                  <a:pt x="619" y="87"/>
                </a:lnTo>
                <a:lnTo>
                  <a:pt x="604" y="76"/>
                </a:lnTo>
                <a:lnTo>
                  <a:pt x="589" y="65"/>
                </a:lnTo>
                <a:lnTo>
                  <a:pt x="574" y="55"/>
                </a:lnTo>
                <a:lnTo>
                  <a:pt x="558" y="46"/>
                </a:lnTo>
                <a:lnTo>
                  <a:pt x="542" y="38"/>
                </a:lnTo>
                <a:lnTo>
                  <a:pt x="525" y="30"/>
                </a:lnTo>
                <a:lnTo>
                  <a:pt x="507" y="23"/>
                </a:lnTo>
                <a:lnTo>
                  <a:pt x="490" y="17"/>
                </a:lnTo>
                <a:lnTo>
                  <a:pt x="472" y="12"/>
                </a:lnTo>
                <a:lnTo>
                  <a:pt x="454" y="8"/>
                </a:lnTo>
                <a:lnTo>
                  <a:pt x="435" y="5"/>
                </a:lnTo>
                <a:lnTo>
                  <a:pt x="417" y="2"/>
                </a:lnTo>
                <a:lnTo>
                  <a:pt x="397" y="0"/>
                </a:lnTo>
                <a:lnTo>
                  <a:pt x="378" y="0"/>
                </a:lnTo>
                <a:lnTo>
                  <a:pt x="358" y="0"/>
                </a:lnTo>
                <a:lnTo>
                  <a:pt x="339" y="2"/>
                </a:lnTo>
                <a:lnTo>
                  <a:pt x="321" y="5"/>
                </a:lnTo>
                <a:lnTo>
                  <a:pt x="301" y="8"/>
                </a:lnTo>
                <a:lnTo>
                  <a:pt x="284" y="12"/>
                </a:lnTo>
                <a:lnTo>
                  <a:pt x="265" y="17"/>
                </a:lnTo>
                <a:lnTo>
                  <a:pt x="248" y="23"/>
                </a:lnTo>
                <a:lnTo>
                  <a:pt x="231" y="30"/>
                </a:lnTo>
                <a:lnTo>
                  <a:pt x="214" y="38"/>
                </a:lnTo>
                <a:lnTo>
                  <a:pt x="197" y="46"/>
                </a:lnTo>
                <a:lnTo>
                  <a:pt x="182" y="55"/>
                </a:lnTo>
                <a:lnTo>
                  <a:pt x="166" y="65"/>
                </a:lnTo>
                <a:lnTo>
                  <a:pt x="152" y="76"/>
                </a:lnTo>
                <a:lnTo>
                  <a:pt x="137" y="87"/>
                </a:lnTo>
                <a:lnTo>
                  <a:pt x="124" y="98"/>
                </a:lnTo>
                <a:lnTo>
                  <a:pt x="111" y="111"/>
                </a:lnTo>
                <a:lnTo>
                  <a:pt x="98" y="124"/>
                </a:lnTo>
                <a:lnTo>
                  <a:pt x="86" y="137"/>
                </a:lnTo>
                <a:lnTo>
                  <a:pt x="75" y="152"/>
                </a:lnTo>
                <a:lnTo>
                  <a:pt x="65" y="167"/>
                </a:lnTo>
                <a:lnTo>
                  <a:pt x="55" y="183"/>
                </a:lnTo>
                <a:lnTo>
                  <a:pt x="45" y="198"/>
                </a:lnTo>
                <a:lnTo>
                  <a:pt x="38" y="214"/>
                </a:lnTo>
                <a:lnTo>
                  <a:pt x="30" y="231"/>
                </a:lnTo>
                <a:lnTo>
                  <a:pt x="22" y="249"/>
                </a:lnTo>
                <a:lnTo>
                  <a:pt x="17" y="266"/>
                </a:lnTo>
                <a:lnTo>
                  <a:pt x="12" y="284"/>
                </a:lnTo>
                <a:lnTo>
                  <a:pt x="7" y="302"/>
                </a:lnTo>
                <a:lnTo>
                  <a:pt x="4" y="321"/>
                </a:lnTo>
                <a:lnTo>
                  <a:pt x="2" y="339"/>
                </a:lnTo>
                <a:lnTo>
                  <a:pt x="0" y="359"/>
                </a:lnTo>
                <a:lnTo>
                  <a:pt x="0" y="378"/>
                </a:lnTo>
                <a:lnTo>
                  <a:pt x="0" y="398"/>
                </a:lnTo>
                <a:lnTo>
                  <a:pt x="2" y="417"/>
                </a:lnTo>
                <a:lnTo>
                  <a:pt x="4" y="435"/>
                </a:lnTo>
                <a:lnTo>
                  <a:pt x="7" y="455"/>
                </a:lnTo>
                <a:lnTo>
                  <a:pt x="12" y="472"/>
                </a:lnTo>
                <a:lnTo>
                  <a:pt x="17" y="491"/>
                </a:lnTo>
                <a:lnTo>
                  <a:pt x="22" y="508"/>
                </a:lnTo>
                <a:lnTo>
                  <a:pt x="30" y="525"/>
                </a:lnTo>
                <a:lnTo>
                  <a:pt x="38" y="542"/>
                </a:lnTo>
                <a:lnTo>
                  <a:pt x="45" y="559"/>
                </a:lnTo>
                <a:lnTo>
                  <a:pt x="55" y="574"/>
                </a:lnTo>
                <a:lnTo>
                  <a:pt x="65" y="590"/>
                </a:lnTo>
                <a:lnTo>
                  <a:pt x="75" y="604"/>
                </a:lnTo>
                <a:lnTo>
                  <a:pt x="86" y="619"/>
                </a:lnTo>
                <a:lnTo>
                  <a:pt x="98" y="632"/>
                </a:lnTo>
                <a:lnTo>
                  <a:pt x="111" y="645"/>
                </a:lnTo>
                <a:lnTo>
                  <a:pt x="124" y="658"/>
                </a:lnTo>
                <a:lnTo>
                  <a:pt x="137" y="670"/>
                </a:lnTo>
                <a:lnTo>
                  <a:pt x="152" y="681"/>
                </a:lnTo>
                <a:lnTo>
                  <a:pt x="166" y="691"/>
                </a:lnTo>
                <a:lnTo>
                  <a:pt x="182" y="701"/>
                </a:lnTo>
                <a:lnTo>
                  <a:pt x="197" y="711"/>
                </a:lnTo>
                <a:lnTo>
                  <a:pt x="214" y="718"/>
                </a:lnTo>
                <a:lnTo>
                  <a:pt x="231" y="726"/>
                </a:lnTo>
                <a:lnTo>
                  <a:pt x="248" y="734"/>
                </a:lnTo>
                <a:lnTo>
                  <a:pt x="265" y="739"/>
                </a:lnTo>
                <a:lnTo>
                  <a:pt x="284" y="744"/>
                </a:lnTo>
                <a:lnTo>
                  <a:pt x="301" y="749"/>
                </a:lnTo>
                <a:lnTo>
                  <a:pt x="321" y="752"/>
                </a:lnTo>
                <a:lnTo>
                  <a:pt x="339" y="754"/>
                </a:lnTo>
                <a:lnTo>
                  <a:pt x="358" y="756"/>
                </a:lnTo>
                <a:lnTo>
                  <a:pt x="378" y="756"/>
                </a:lnTo>
                <a:close/>
              </a:path>
            </a:pathLst>
          </a:custGeom>
          <a:gradFill>
            <a:gsLst>
              <a:gs pos="32000">
                <a:schemeClr val="accent1">
                  <a:lumMod val="60000"/>
                  <a:lumOff val="40000"/>
                  <a:alpha val="100000"/>
                </a:schemeClr>
              </a:gs>
              <a:gs pos="87000">
                <a:schemeClr val="accent1">
                  <a:lumMod val="75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2156934" y="1790652"/>
            <a:ext cx="2378091" cy="3834198"/>
          </a:xfrm>
          <a:prstGeom prst="roundRect">
            <a:avLst>
              <a:gd name="adj" fmla="val 4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0" dist="622300" dir="3300000" sx="85000" sy="85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2272560" y="1894979"/>
            <a:ext cx="242587" cy="242587"/>
          </a:xfrm>
          <a:prstGeom prst="ellipse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7769915" y="1790652"/>
            <a:ext cx="2378091" cy="3834198"/>
          </a:xfrm>
          <a:prstGeom prst="roundRect">
            <a:avLst>
              <a:gd name="adj" fmla="val 4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0" dist="622300" dir="3300000" sx="85000" sy="85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7885541" y="1894979"/>
            <a:ext cx="242587" cy="242587"/>
          </a:xfrm>
          <a:prstGeom prst="ellipse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849061" y="1606263"/>
            <a:ext cx="2606818" cy="4202976"/>
          </a:xfrm>
          <a:prstGeom prst="roundRect">
            <a:avLst>
              <a:gd name="adj" fmla="val 4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0" dist="622300" dir="3300000" sx="85000" sy="85000" algn="t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4975807" y="1720624"/>
            <a:ext cx="265920" cy="265920"/>
          </a:xfrm>
          <a:prstGeom prst="ellipse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5038403" y="1799286"/>
            <a:ext cx="140730" cy="108595"/>
          </a:xfrm>
          <a:custGeom>
            <a:avLst/>
            <a:gdLst>
              <a:gd name="T0" fmla="*/ 198196 w 59"/>
              <a:gd name="T1" fmla="*/ 41487 h 45"/>
              <a:gd name="T2" fmla="*/ 102515 w 59"/>
              <a:gd name="T3" fmla="*/ 134832 h 45"/>
              <a:gd name="T4" fmla="*/ 85429 w 59"/>
              <a:gd name="T5" fmla="*/ 152118 h 45"/>
              <a:gd name="T6" fmla="*/ 78595 w 59"/>
              <a:gd name="T7" fmla="*/ 155575 h 45"/>
              <a:gd name="T8" fmla="*/ 68343 w 59"/>
              <a:gd name="T9" fmla="*/ 152118 h 45"/>
              <a:gd name="T10" fmla="*/ 51258 w 59"/>
              <a:gd name="T11" fmla="*/ 134832 h 45"/>
              <a:gd name="T12" fmla="*/ 3417 w 59"/>
              <a:gd name="T13" fmla="*/ 89888 h 45"/>
              <a:gd name="T14" fmla="*/ 0 w 59"/>
              <a:gd name="T15" fmla="*/ 79516 h 45"/>
              <a:gd name="T16" fmla="*/ 3417 w 59"/>
              <a:gd name="T17" fmla="*/ 69144 h 45"/>
              <a:gd name="T18" fmla="*/ 20503 w 59"/>
              <a:gd name="T19" fmla="*/ 51858 h 45"/>
              <a:gd name="T20" fmla="*/ 30755 w 59"/>
              <a:gd name="T21" fmla="*/ 48401 h 45"/>
              <a:gd name="T22" fmla="*/ 37589 w 59"/>
              <a:gd name="T23" fmla="*/ 51858 h 45"/>
              <a:gd name="T24" fmla="*/ 78595 w 59"/>
              <a:gd name="T25" fmla="*/ 89888 h 45"/>
              <a:gd name="T26" fmla="*/ 160607 w 59"/>
              <a:gd name="T27" fmla="*/ 3457 h 45"/>
              <a:gd name="T28" fmla="*/ 170858 w 59"/>
              <a:gd name="T29" fmla="*/ 0 h 45"/>
              <a:gd name="T30" fmla="*/ 181110 w 59"/>
              <a:gd name="T31" fmla="*/ 3457 h 45"/>
              <a:gd name="T32" fmla="*/ 198196 w 59"/>
              <a:gd name="T33" fmla="*/ 24201 h 45"/>
              <a:gd name="T34" fmla="*/ 201613 w 59"/>
              <a:gd name="T35" fmla="*/ 31115 h 45"/>
              <a:gd name="T36" fmla="*/ 198196 w 59"/>
              <a:gd name="T37" fmla="*/ 41487 h 4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/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2208060" y="2382218"/>
            <a:ext cx="2044700" cy="50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/>
              <a:t>Сценарий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театральный</a:t>
            </a:r>
            <a:r>
              <a:rPr kumimoji="1" lang="en-US" altLang="zh-CN"/>
              <a:t> </a:t>
            </a:r>
            <a:r>
              <a:rPr kumimoji="1" lang="en-US" altLang="en-US"/>
              <a:t>дизайн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2298800" y="3356587"/>
            <a:ext cx="2038479" cy="1758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/>
              <a:t>Время</a:t>
            </a:r>
            <a:r>
              <a:rPr kumimoji="1" lang="en-US" altLang="zh-CN" sz="1400"/>
              <a:t>: 1 - </a:t>
            </a:r>
            <a:r>
              <a:rPr kumimoji="1" lang="en-US" altLang="en-US" sz="1400"/>
              <a:t>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неделя</a:t>
            </a:r>
            <a:r>
              <a:rPr kumimoji="1" lang="en-US" altLang="zh-CN" sz="1400"/>
              <a:t> (1 - 3 </a:t>
            </a:r>
            <a:r>
              <a:rPr kumimoji="1" lang="en-US" altLang="en-US" sz="1400"/>
              <a:t>дня</a:t>
            </a:r>
            <a:r>
              <a:rPr kumimoji="1" lang="en-US" altLang="zh-CN" sz="1400"/>
              <a:t>).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Задачи</a:t>
            </a:r>
            <a:r>
              <a:rPr kumimoji="1" lang="en-US" altLang="zh-CN" sz="1400"/>
              <a:t>: </a:t>
            </a:r>
            <a:r>
              <a:rPr kumimoji="1" lang="en-US" altLang="en-US" sz="1400"/>
              <a:t>Завершить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основную</a:t>
            </a:r>
            <a:r>
              <a:rPr kumimoji="1" lang="en-US" altLang="zh-CN" sz="1400"/>
              <a:t> </a:t>
            </a:r>
            <a:r>
              <a:rPr kumimoji="1" lang="en-US" altLang="en-US" sz="1400"/>
              <a:t>линию</a:t>
            </a:r>
            <a:r>
              <a:rPr kumimoji="1" lang="en-US" altLang="zh-CN" sz="1400"/>
              <a:t> </a:t>
            </a:r>
            <a:r>
              <a:rPr kumimoji="1" lang="en-US" altLang="en-US" sz="1400"/>
              <a:t>сюжета</a:t>
            </a:r>
            <a:r>
              <a:rPr kumimoji="1" lang="en-US" altLang="zh-CN" sz="1400"/>
              <a:t>, </a:t>
            </a:r>
            <a:r>
              <a:rPr kumimoji="1" lang="en-US" altLang="en-US" sz="1400"/>
              <a:t>разветвленный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сюжет</a:t>
            </a:r>
            <a:r>
              <a:rPr kumimoji="1" lang="en-US" altLang="zh-CN" sz="1400"/>
              <a:t>, </a:t>
            </a:r>
            <a:r>
              <a:rPr kumimoji="1" lang="en-US" altLang="en-US" sz="1400"/>
              <a:t>текст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диалога</a:t>
            </a:r>
            <a:r>
              <a:rPr kumimoji="1" lang="en-US" altLang="zh-CN" sz="1400"/>
              <a:t>, </a:t>
            </a:r>
            <a:r>
              <a:rPr kumimoji="1" lang="en-US" altLang="en-US" sz="1400"/>
              <a:t>выбрать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элемент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Результат</a:t>
            </a:r>
            <a:r>
              <a:rPr kumimoji="1" lang="en-US" altLang="zh-CN" sz="1400"/>
              <a:t>: </a:t>
            </a:r>
            <a:r>
              <a:rPr kumimoji="1" lang="en-US" altLang="en-US" sz="1400"/>
              <a:t>Полный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сценарий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игры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5028520" y="2310554"/>
            <a:ext cx="2247900" cy="50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/>
              <a:t>Сбор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интеграция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7824215" y="2204418"/>
            <a:ext cx="2019300" cy="50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/>
              <a:t>Разработка</a:t>
            </a:r>
            <a:r>
              <a:rPr kumimoji="1" lang="en-US" altLang="zh-CN"/>
              <a:t> </a:t>
            </a:r>
            <a:r>
              <a:rPr kumimoji="1" lang="en-US" altLang="en-US"/>
              <a:t>базовых</a:t>
            </a:r>
            <a:r>
              <a:rPr kumimoji="1" lang="en-US" altLang="zh-CN"/>
              <a:t> </a:t>
            </a:r>
            <a:r>
              <a:rPr kumimoji="1" lang="en-US" altLang="en-US"/>
              <a:t>программ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4975756" y="2943202"/>
            <a:ext cx="2245478" cy="1758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600"/>
              <a:t>Время</a:t>
            </a:r>
            <a:r>
              <a:rPr kumimoji="1" lang="en-US" altLang="zh-CN" sz="1600"/>
              <a:t>: 1 - </a:t>
            </a:r>
            <a:r>
              <a:rPr kumimoji="1" lang="en-US" altLang="en-US" sz="1600"/>
              <a:t>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неделя</a:t>
            </a:r>
            <a:r>
              <a:rPr kumimoji="1" lang="en-US" altLang="zh-CN" sz="1600"/>
              <a:t> (1 - 3 </a:t>
            </a:r>
            <a:r>
              <a:rPr kumimoji="1" lang="en-US" altLang="en-US" sz="1600"/>
              <a:t>дня</a:t>
            </a:r>
            <a:r>
              <a:rPr kumimoji="1" lang="en-US" altLang="zh-CN" sz="1600"/>
              <a:t>).</a:t>
            </a:r>
            <a:endParaRPr kumimoji="1" lang="en-US" altLang="zh-CN" sz="1600"/>
          </a:p>
          <a:p>
            <a:pPr algn="ctr">
              <a:lnSpc>
                <a:spcPct val="150000"/>
              </a:lnSpc>
            </a:pPr>
            <a:r>
              <a:rPr kumimoji="1" lang="en-US" altLang="en-US" sz="1600"/>
              <a:t>Задача</a:t>
            </a:r>
            <a:r>
              <a:rPr kumimoji="1" lang="en-US" altLang="zh-CN" sz="1600"/>
              <a:t>: </a:t>
            </a:r>
            <a:r>
              <a:rPr kumimoji="1" lang="en-US" altLang="en-US" sz="1600"/>
              <a:t>Сбор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изображений</a:t>
            </a:r>
            <a:r>
              <a:rPr kumimoji="1" lang="en-US" altLang="zh-CN" sz="1600"/>
              <a:t>, </a:t>
            </a:r>
            <a:r>
              <a:rPr kumimoji="1" lang="en-US" altLang="en-US" sz="1600"/>
              <a:t>музыки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звуковых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ресурсов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ctr">
              <a:lnSpc>
                <a:spcPct val="150000"/>
              </a:lnSpc>
            </a:pPr>
            <a:r>
              <a:rPr kumimoji="1" lang="en-US" altLang="en-US" sz="1600"/>
              <a:t>Результат</a:t>
            </a:r>
            <a:r>
              <a:rPr kumimoji="1" lang="en-US" altLang="zh-CN" sz="1600"/>
              <a:t>: </a:t>
            </a:r>
            <a:r>
              <a:rPr kumimoji="1" lang="en-US" altLang="en-US" sz="1600"/>
              <a:t>Портфель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ресурсов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для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изображений</a:t>
            </a:r>
            <a:r>
              <a:rPr kumimoji="1" lang="en-US" altLang="zh-CN" sz="1600"/>
              <a:t>, </a:t>
            </a:r>
            <a:r>
              <a:rPr kumimoji="1" lang="en-US" altLang="en-US" sz="1600"/>
              <a:t>музыки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звуковых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эффектов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7967698" y="2853032"/>
            <a:ext cx="2014276" cy="1758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/>
              <a:t>Время</a:t>
            </a:r>
            <a:r>
              <a:rPr kumimoji="1" lang="en-US" altLang="zh-CN" sz="1400"/>
              <a:t>: 1 </a:t>
            </a:r>
            <a:r>
              <a:rPr kumimoji="1" lang="en-US" altLang="en-US" sz="1400"/>
              <a:t>неделя</a:t>
            </a:r>
            <a:r>
              <a:rPr kumimoji="1" lang="en-US" altLang="zh-CN" sz="1400"/>
              <a:t> (4 - 7 </a:t>
            </a:r>
            <a:r>
              <a:rPr kumimoji="1" lang="en-US" altLang="en-US" sz="1400"/>
              <a:t>дней</a:t>
            </a:r>
            <a:r>
              <a:rPr kumimoji="1" lang="en-US" altLang="zh-CN" sz="1400"/>
              <a:t>).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Задача</a:t>
            </a:r>
            <a:r>
              <a:rPr kumimoji="1" lang="en-US" altLang="zh-CN" sz="1400"/>
              <a:t>: </a:t>
            </a:r>
            <a:r>
              <a:rPr kumimoji="1" lang="en-US" altLang="en-US" sz="1400"/>
              <a:t>Построить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игровой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фреймворк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для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реализации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основных</a:t>
            </a:r>
            <a:r>
              <a:rPr kumimoji="1" lang="en-US" altLang="zh-CN" sz="1400"/>
              <a:t> </a:t>
            </a:r>
            <a:r>
              <a:rPr kumimoji="1" lang="en-US" altLang="en-US" sz="1400"/>
              <a:t>функций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ctr">
              <a:lnSpc>
                <a:spcPct val="150000"/>
              </a:lnSpc>
            </a:pPr>
            <a:r>
              <a:rPr kumimoji="1" lang="en-US" altLang="en-US" sz="1400"/>
              <a:t>Результат</a:t>
            </a:r>
            <a:r>
              <a:rPr kumimoji="1" lang="en-US" altLang="zh-CN" sz="1400"/>
              <a:t>: </a:t>
            </a:r>
            <a:r>
              <a:rPr kumimoji="1" lang="en-US" altLang="en-US" sz="1400"/>
              <a:t>запускаемый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игровой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прототип</a:t>
            </a:r>
            <a:endParaRPr kumimoji="1" lang="zh-CN" altLang="en-US" sz="1400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5808288" y="1573313"/>
            <a:ext cx="675664" cy="65386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2928156" y="1573450"/>
            <a:ext cx="624828" cy="566476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>
            <a:off x="8616605" y="1518239"/>
            <a:ext cx="600890" cy="62482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71495" y="332653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/>
              <a:t>Первая</a:t>
            </a:r>
            <a:r>
              <a:rPr kumimoji="1" lang="en-US" altLang="zh-CN"/>
              <a:t> </a:t>
            </a:r>
            <a:r>
              <a:rPr kumimoji="1" lang="en-US" altLang="en-US"/>
              <a:t>неделя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625" y="-273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91995" y="1532890"/>
            <a:ext cx="571500" cy="594995"/>
            <a:chOff x="1614539" y="2515090"/>
            <a:chExt cx="571701" cy="571699"/>
          </a:xfrm>
        </p:grpSpPr>
        <p:sp>
          <p:nvSpPr>
            <p:cNvPr id="4" name="标题 1"/>
            <p:cNvSpPr txBox="1"/>
            <p:nvPr/>
          </p:nvSpPr>
          <p:spPr>
            <a:xfrm>
              <a:off x="1614539" y="2515090"/>
              <a:ext cx="571701" cy="5716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776349" y="2684028"/>
              <a:ext cx="248082" cy="233823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cxnSp>
        <p:nvCxnSpPr>
          <p:cNvPr id="6" name="标题 1"/>
          <p:cNvCxnSpPr/>
          <p:nvPr/>
        </p:nvCxnSpPr>
        <p:spPr>
          <a:xfrm>
            <a:off x="9097470" y="3776165"/>
            <a:ext cx="1745156" cy="0"/>
          </a:xfrm>
          <a:prstGeom prst="line">
            <a:avLst/>
          </a:prstGeom>
          <a:noFill/>
          <a:ln w="6350" cap="flat">
            <a:solidFill>
              <a:schemeClr val="tx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7608356" y="668510"/>
            <a:ext cx="559381" cy="559378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60000">
                <a:schemeClr val="accent1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97625" y="2760345"/>
            <a:ext cx="141605" cy="15557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59564" y="2564508"/>
            <a:ext cx="1600198" cy="56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Интеграция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оптимизация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ресурсов</a:t>
            </a:r>
            <a:endParaRPr kumimoji="1" lang="en-US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487809" y="3212843"/>
            <a:ext cx="1600198" cy="2211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/>
              <a:t>Время</a:t>
            </a:r>
            <a:r>
              <a:rPr kumimoji="1" lang="en-US" altLang="zh-CN" sz="1400"/>
              <a:t>: 2 - </a:t>
            </a:r>
            <a:r>
              <a:rPr kumimoji="1" lang="en-US" altLang="en-US" sz="1400"/>
              <a:t>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неделя</a:t>
            </a:r>
            <a:r>
              <a:rPr kumimoji="1" lang="en-US" altLang="zh-CN" sz="1400"/>
              <a:t> (1 - 3 </a:t>
            </a:r>
            <a:r>
              <a:rPr kumimoji="1" lang="en-US" altLang="en-US" sz="1400"/>
              <a:t>дня</a:t>
            </a:r>
            <a:r>
              <a:rPr kumimoji="1" lang="en-US" altLang="zh-CN" sz="1400"/>
              <a:t>).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Задача</a:t>
            </a:r>
            <a:r>
              <a:rPr kumimoji="1" lang="en-US" altLang="zh-CN" sz="1400"/>
              <a:t>: </a:t>
            </a:r>
            <a:r>
              <a:rPr kumimoji="1" lang="en-US" altLang="en-US" sz="1400"/>
              <a:t>импортировать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оптимизировать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ресурсы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Результат</a:t>
            </a:r>
            <a:r>
              <a:rPr kumimoji="1" lang="en-US" altLang="zh-CN" sz="1400"/>
              <a:t>: </a:t>
            </a:r>
            <a:r>
              <a:rPr kumimoji="1" lang="en-US" altLang="en-US" sz="1400"/>
              <a:t>версия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игры</a:t>
            </a:r>
            <a:r>
              <a:rPr kumimoji="1" lang="en-US" altLang="zh-CN" sz="1400"/>
              <a:t> </a:t>
            </a:r>
            <a:r>
              <a:rPr kumimoji="1" lang="en-US" altLang="en-US" sz="1400"/>
              <a:t>с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интегрированными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ресурсами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1" name="标题 1"/>
          <p:cNvSpPr txBox="1"/>
          <p:nvPr/>
        </p:nvSpPr>
        <p:spPr>
          <a:xfrm>
            <a:off x="3863979" y="3860543"/>
            <a:ext cx="1600198" cy="2211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200"/>
              <a:t>Время</a:t>
            </a:r>
            <a:r>
              <a:rPr kumimoji="1" lang="en-US" altLang="zh-CN" sz="1200"/>
              <a:t>: 2 - </a:t>
            </a:r>
            <a:r>
              <a:rPr kumimoji="1" lang="en-US" altLang="en-US" sz="1200"/>
              <a:t>я</a:t>
            </a:r>
            <a:r>
              <a:rPr kumimoji="1" lang="en-US" altLang="zh-CN" sz="1200"/>
              <a:t> </a:t>
            </a:r>
            <a:r>
              <a:rPr kumimoji="1" lang="en-US" altLang="en-US" sz="1200"/>
              <a:t>неделя</a:t>
            </a:r>
            <a:r>
              <a:rPr kumimoji="1" lang="en-US" altLang="zh-CN" sz="1200"/>
              <a:t> (1 - 5 </a:t>
            </a:r>
            <a:r>
              <a:rPr kumimoji="1" lang="en-US" altLang="en-US" sz="1200"/>
              <a:t>дней</a:t>
            </a:r>
            <a:r>
              <a:rPr kumimoji="1" lang="en-US" altLang="zh-CN" sz="1200"/>
              <a:t>).</a:t>
            </a:r>
            <a:endParaRPr kumimoji="1" lang="en-US" altLang="zh-CN" sz="1200"/>
          </a:p>
          <a:p>
            <a:pPr algn="l">
              <a:lnSpc>
                <a:spcPct val="150000"/>
              </a:lnSpc>
            </a:pPr>
            <a:r>
              <a:rPr kumimoji="1" lang="en-US" altLang="en-US" sz="1200"/>
              <a:t>Задачи</a:t>
            </a:r>
            <a:r>
              <a:rPr kumimoji="1" lang="en-US" altLang="zh-CN" sz="1200"/>
              <a:t>: </a:t>
            </a:r>
            <a:r>
              <a:rPr kumimoji="1" lang="en-US" altLang="en-US" sz="1200"/>
              <a:t>Реализация</a:t>
            </a:r>
            <a:r>
              <a:rPr kumimoji="1" lang="en-US" altLang="zh-CN" sz="1200"/>
              <a:t> </a:t>
            </a:r>
            <a:r>
              <a:rPr kumimoji="1" lang="en-US" altLang="en-US" sz="1200"/>
              <a:t>системы</a:t>
            </a:r>
            <a:r>
              <a:rPr kumimoji="1" lang="en-US" altLang="zh-CN" sz="1200"/>
              <a:t> </a:t>
            </a:r>
            <a:r>
              <a:rPr kumimoji="1" lang="en-US" altLang="en-US" sz="1200"/>
              <a:t>с</a:t>
            </a:r>
            <a:r>
              <a:rPr kumimoji="1" lang="en-US" altLang="zh-CN" sz="1200"/>
              <a:t> </a:t>
            </a:r>
            <a:r>
              <a:rPr kumimoji="1" lang="en-US" altLang="en-US" sz="1200"/>
              <a:t>несколькими</a:t>
            </a:r>
            <a:r>
              <a:rPr kumimoji="1" lang="en-US" altLang="zh-CN" sz="1200"/>
              <a:t> </a:t>
            </a:r>
            <a:r>
              <a:rPr kumimoji="1" lang="en-US" altLang="en-US" sz="1200"/>
              <a:t>концами</a:t>
            </a:r>
            <a:r>
              <a:rPr kumimoji="1" lang="en-US" altLang="zh-CN" sz="1200"/>
              <a:t>, </a:t>
            </a:r>
            <a:r>
              <a:rPr kumimoji="1" lang="en-US" altLang="en-US" sz="1200"/>
              <a:t>системы</a:t>
            </a:r>
            <a:r>
              <a:rPr kumimoji="1" lang="en-US" altLang="zh-CN" sz="1200"/>
              <a:t> </a:t>
            </a:r>
            <a:r>
              <a:rPr kumimoji="1" lang="en-US" altLang="en-US" sz="1200"/>
              <a:t>навыков</a:t>
            </a:r>
            <a:r>
              <a:rPr kumimoji="1" lang="en-US" altLang="zh-CN" sz="1200"/>
              <a:t>.</a:t>
            </a:r>
            <a:endParaRPr kumimoji="1" lang="en-US" altLang="zh-CN" sz="1200"/>
          </a:p>
          <a:p>
            <a:pPr algn="l">
              <a:lnSpc>
                <a:spcPct val="150000"/>
              </a:lnSpc>
            </a:pPr>
            <a:r>
              <a:rPr kumimoji="1" lang="en-US" altLang="en-US" sz="1200"/>
              <a:t>Результат</a:t>
            </a:r>
            <a:r>
              <a:rPr kumimoji="1" lang="en-US" altLang="zh-CN" sz="1200"/>
              <a:t>: </a:t>
            </a:r>
            <a:r>
              <a:rPr kumimoji="1" lang="en-US" altLang="en-US" sz="1200"/>
              <a:t>функциональная</a:t>
            </a:r>
            <a:r>
              <a:rPr kumimoji="1" lang="en-US" altLang="zh-CN" sz="1200"/>
              <a:t> </a:t>
            </a:r>
            <a:r>
              <a:rPr kumimoji="1" lang="en-US" altLang="en-US" sz="1200"/>
              <a:t>версия</a:t>
            </a:r>
            <a:r>
              <a:rPr kumimoji="1" lang="en-US" altLang="zh-CN" sz="1200"/>
              <a:t> </a:t>
            </a:r>
            <a:r>
              <a:rPr kumimoji="1" lang="en-US" altLang="en-US" sz="1200"/>
              <a:t>игры</a:t>
            </a:r>
            <a:r>
              <a:rPr kumimoji="1" lang="en-US" altLang="zh-CN" sz="1200"/>
              <a:t>.</a:t>
            </a:r>
            <a:endParaRPr kumimoji="1" lang="zh-CN" altLang="en-US" sz="1200"/>
          </a:p>
        </p:txBody>
      </p:sp>
      <p:sp>
        <p:nvSpPr>
          <p:cNvPr id="12" name="标题 1"/>
          <p:cNvSpPr txBox="1"/>
          <p:nvPr/>
        </p:nvSpPr>
        <p:spPr>
          <a:xfrm>
            <a:off x="3847469" y="3176648"/>
            <a:ext cx="1600198" cy="56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sz="1600" b="1"/>
              <a:t>Разработка</a:t>
            </a:r>
            <a:r>
              <a:rPr kumimoji="1" lang="en-US" altLang="zh-CN" sz="1600" b="1"/>
              <a:t> </a:t>
            </a:r>
            <a:r>
              <a:rPr kumimoji="1" lang="en-US" altLang="en-US" sz="1600" b="1"/>
              <a:t>программ</a:t>
            </a:r>
            <a:r>
              <a:rPr kumimoji="1" lang="en-US" altLang="zh-CN" sz="1600" b="1"/>
              <a:t> </a:t>
            </a:r>
            <a:r>
              <a:rPr kumimoji="1" lang="en-US" altLang="en-US" sz="1600" b="1"/>
              <a:t>и</a:t>
            </a:r>
            <a:r>
              <a:rPr kumimoji="1" lang="en-US" altLang="zh-CN" sz="1600" b="1"/>
              <a:t> </a:t>
            </a:r>
            <a:r>
              <a:rPr kumimoji="1" lang="en-US" altLang="en-US" sz="1600" b="1"/>
              <a:t>функциональное</a:t>
            </a:r>
            <a:r>
              <a:rPr kumimoji="1" lang="en-US" altLang="zh-CN" sz="1600" b="1"/>
              <a:t> </a:t>
            </a:r>
            <a:r>
              <a:rPr kumimoji="1" lang="en-US" altLang="en-US" sz="1600" b="1"/>
              <a:t>совершенствование</a:t>
            </a:r>
            <a:endParaRPr kumimoji="1" lang="zh-CN" altLang="en-US" sz="1600" b="1"/>
          </a:p>
        </p:txBody>
      </p:sp>
      <p:sp>
        <p:nvSpPr>
          <p:cNvPr id="13" name="标题 1"/>
          <p:cNvSpPr txBox="1"/>
          <p:nvPr/>
        </p:nvSpPr>
        <p:spPr>
          <a:xfrm>
            <a:off x="7320284" y="2127628"/>
            <a:ext cx="1600198" cy="2211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/>
              <a:t>Время</a:t>
            </a:r>
            <a:r>
              <a:rPr kumimoji="1" lang="en-US" altLang="zh-CN" sz="1400"/>
              <a:t>: 2 - </a:t>
            </a:r>
            <a:r>
              <a:rPr kumimoji="1" lang="en-US" altLang="en-US" sz="1400"/>
              <a:t>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неделя</a:t>
            </a:r>
            <a:r>
              <a:rPr kumimoji="1" lang="en-US" altLang="zh-CN" sz="1400"/>
              <a:t> (4 - 7 </a:t>
            </a:r>
            <a:r>
              <a:rPr kumimoji="1" lang="en-US" altLang="en-US" sz="1400"/>
              <a:t>дней</a:t>
            </a:r>
            <a:r>
              <a:rPr kumimoji="1" lang="en-US" altLang="zh-CN" sz="1400"/>
              <a:t>).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Задача</a:t>
            </a:r>
            <a:r>
              <a:rPr kumimoji="1" lang="en-US" altLang="zh-CN" sz="1400"/>
              <a:t>: </a:t>
            </a:r>
            <a:r>
              <a:rPr kumimoji="1" lang="en-US" altLang="en-US" sz="1400"/>
              <a:t>Тестировать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игровые</a:t>
            </a:r>
            <a:r>
              <a:rPr kumimoji="1" lang="en-US" altLang="zh-CN" sz="1400"/>
              <a:t> </a:t>
            </a:r>
            <a:r>
              <a:rPr kumimoji="1" lang="en-US" altLang="en-US" sz="1400"/>
              <a:t>функции</a:t>
            </a:r>
            <a:r>
              <a:rPr kumimoji="1" lang="en-US" altLang="zh-CN" sz="1400"/>
              <a:t>, </a:t>
            </a:r>
            <a:r>
              <a:rPr kumimoji="1" lang="en-US" altLang="en-US" sz="1400"/>
              <a:t>оптимизировать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пользовательский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опыт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Результат</a:t>
            </a:r>
            <a:r>
              <a:rPr kumimoji="1" lang="en-US" altLang="zh-CN" sz="1400"/>
              <a:t>: </a:t>
            </a:r>
            <a:r>
              <a:rPr kumimoji="1" lang="en-US" altLang="en-US" sz="1400"/>
              <a:t>окончательная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версия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игры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4" name="标题 1"/>
          <p:cNvSpPr txBox="1"/>
          <p:nvPr/>
        </p:nvSpPr>
        <p:spPr>
          <a:xfrm>
            <a:off x="7320284" y="1340228"/>
            <a:ext cx="1600198" cy="56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Тестирование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оптимизация</a:t>
            </a:r>
            <a:endParaRPr kumimoji="1" lang="en-US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标题 1"/>
          <p:cNvSpPr txBox="1"/>
          <p:nvPr/>
        </p:nvSpPr>
        <p:spPr>
          <a:xfrm rot="9125540">
            <a:off x="4143126" y="942756"/>
            <a:ext cx="784013" cy="772888"/>
          </a:xfrm>
          <a:prstGeom prst="arc">
            <a:avLst>
              <a:gd name="adj1" fmla="val 16200000"/>
              <a:gd name="adj2" fmla="val 9646559"/>
            </a:avLst>
          </a:prstGeom>
          <a:noFill/>
          <a:ln w="76200" cap="rnd">
            <a:gradFill>
              <a:gsLst>
                <a:gs pos="20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120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96081" y="1052685"/>
            <a:ext cx="551761" cy="551758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st="50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12573" y="1268842"/>
            <a:ext cx="239429" cy="20961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Вторая</a:t>
            </a:r>
            <a:r>
              <a:rPr kumimoji="1"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неделя</a:t>
            </a:r>
            <a:endParaRPr kumimoji="1" lang="en-US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6776" y="2780573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3200" b="1"/>
              <a:t>Разделение</a:t>
            </a:r>
            <a:r>
              <a:rPr kumimoji="1" lang="en-US" altLang="zh-CN" sz="3200" b="1"/>
              <a:t> </a:t>
            </a:r>
            <a:r>
              <a:rPr kumimoji="1" lang="en-US" altLang="en-US" sz="3200" b="1"/>
              <a:t>труда</a:t>
            </a:r>
            <a:r>
              <a:rPr kumimoji="1" lang="en-US" altLang="zh-CN" sz="3200" b="1"/>
              <a:t> </a:t>
            </a:r>
            <a:r>
              <a:rPr kumimoji="1" lang="en-US" altLang="en-US" sz="3200" b="1"/>
              <a:t>между</a:t>
            </a:r>
            <a:r>
              <a:rPr kumimoji="1" lang="en-US" altLang="zh-CN" sz="3200" b="1"/>
              <a:t> </a:t>
            </a:r>
            <a:r>
              <a:rPr kumimoji="1" lang="en-US" altLang="en-US" sz="3200" b="1"/>
              <a:t>членами</a:t>
            </a:r>
            <a:r>
              <a:rPr kumimoji="1" lang="en-US" altLang="zh-CN" sz="3200" b="1"/>
              <a:t> </a:t>
            </a:r>
            <a:r>
              <a:rPr kumimoji="1" lang="en-US" altLang="en-US" sz="3200" b="1"/>
              <a:t>команды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439921" y="-99921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4394109" y="-1650910"/>
            <a:ext cx="4661082" cy="10934700"/>
          </a:xfrm>
          <a:custGeom>
            <a:avLst/>
            <a:gdLst>
              <a:gd name="connsiteX0" fmla="*/ 4661082 w 4661082"/>
              <a:gd name="connsiteY0" fmla="*/ 0 h 12192000"/>
              <a:gd name="connsiteX1" fmla="*/ 4661082 w 4661082"/>
              <a:gd name="connsiteY1" fmla="*/ 12192000 h 12192000"/>
              <a:gd name="connsiteX2" fmla="*/ 0 w 4661082"/>
              <a:gd name="connsiteY2" fmla="*/ 12192000 h 12192000"/>
              <a:gd name="connsiteX3" fmla="*/ 0 w 4661082"/>
              <a:gd name="connsiteY3" fmla="*/ 0 h 12192000"/>
            </a:gdLst>
            <a:ahLst/>
            <a:cxnLst/>
            <a:rect l="l" t="t" r="r" b="b"/>
            <a:pathLst>
              <a:path w="4661082" h="12192000">
                <a:moveTo>
                  <a:pt x="4661082" y="0"/>
                </a:moveTo>
                <a:lnTo>
                  <a:pt x="4661082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miter/>
          </a:ln>
          <a:effectLst>
            <a:outerShdw blurRad="203200" dist="101600" dir="5400000" algn="t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080758" y="-1"/>
            <a:ext cx="1111248" cy="6858001"/>
            <a:chOff x="11080758" y="-1"/>
            <a:chExt cx="1111248" cy="6858001"/>
          </a:xfrm>
        </p:grpSpPr>
        <p:sp>
          <p:nvSpPr>
            <p:cNvPr id="5" name="标题 1"/>
            <p:cNvSpPr txBox="1"/>
            <p:nvPr/>
          </p:nvSpPr>
          <p:spPr>
            <a:xfrm rot="16200000">
              <a:off x="8176344" y="2904413"/>
              <a:ext cx="6858000" cy="1049173"/>
            </a:xfrm>
            <a:custGeom>
              <a:avLst/>
              <a:gdLst>
                <a:gd name="connsiteX0" fmla="*/ 0 w 12192001"/>
                <a:gd name="connsiteY0" fmla="*/ 0 h 1034554"/>
                <a:gd name="connsiteX1" fmla="*/ 173424 w 12192001"/>
                <a:gd name="connsiteY1" fmla="*/ 41741 h 1034554"/>
                <a:gd name="connsiteX2" fmla="*/ 6105587 w 12192001"/>
                <a:gd name="connsiteY2" fmla="*/ 502935 h 1034554"/>
                <a:gd name="connsiteX3" fmla="*/ 12037750 w 12192001"/>
                <a:gd name="connsiteY3" fmla="*/ 41741 h 1034554"/>
                <a:gd name="connsiteX4" fmla="*/ 12192001 w 12192001"/>
                <a:gd name="connsiteY4" fmla="*/ 4615 h 1034554"/>
                <a:gd name="connsiteX5" fmla="*/ 12192001 w 12192001"/>
                <a:gd name="connsiteY5" fmla="*/ 1034554 h 1034554"/>
                <a:gd name="connsiteX6" fmla="*/ 0 w 12192001"/>
                <a:gd name="connsiteY6" fmla="*/ 1034554 h 1034554"/>
              </a:gdLst>
              <a:ahLst/>
              <a:cxnLst/>
              <a:rect l="l" t="t" r="r" b="b"/>
              <a:pathLst>
                <a:path w="12192001" h="1034554">
                  <a:moveTo>
                    <a:pt x="0" y="0"/>
                  </a:moveTo>
                  <a:lnTo>
                    <a:pt x="173424" y="41741"/>
                  </a:lnTo>
                  <a:cubicBezTo>
                    <a:pt x="1459040" y="319993"/>
                    <a:pt x="3636204" y="502935"/>
                    <a:pt x="6105587" y="502935"/>
                  </a:cubicBezTo>
                  <a:cubicBezTo>
                    <a:pt x="8574971" y="502935"/>
                    <a:pt x="10752134" y="319993"/>
                    <a:pt x="12037750" y="41741"/>
                  </a:cubicBezTo>
                  <a:lnTo>
                    <a:pt x="12192001" y="4615"/>
                  </a:lnTo>
                  <a:lnTo>
                    <a:pt x="12192001" y="1034554"/>
                  </a:lnTo>
                  <a:lnTo>
                    <a:pt x="0" y="10345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  <a:effectLst>
              <a:outerShdw blurRad="127000" dist="38100" dir="10800000" algn="tr" rotWithShape="0">
                <a:schemeClr val="accent1">
                  <a:lumMod val="50000"/>
                  <a:alpha val="32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16200000">
              <a:off x="8238419" y="2904412"/>
              <a:ext cx="6858000" cy="1049173"/>
            </a:xfrm>
            <a:custGeom>
              <a:avLst/>
              <a:gdLst>
                <a:gd name="connsiteX0" fmla="*/ 0 w 12192001"/>
                <a:gd name="connsiteY0" fmla="*/ 0 h 1034554"/>
                <a:gd name="connsiteX1" fmla="*/ 173424 w 12192001"/>
                <a:gd name="connsiteY1" fmla="*/ 41741 h 1034554"/>
                <a:gd name="connsiteX2" fmla="*/ 6105587 w 12192001"/>
                <a:gd name="connsiteY2" fmla="*/ 502935 h 1034554"/>
                <a:gd name="connsiteX3" fmla="*/ 12037750 w 12192001"/>
                <a:gd name="connsiteY3" fmla="*/ 41741 h 1034554"/>
                <a:gd name="connsiteX4" fmla="*/ 12192001 w 12192001"/>
                <a:gd name="connsiteY4" fmla="*/ 4615 h 1034554"/>
                <a:gd name="connsiteX5" fmla="*/ 12192001 w 12192001"/>
                <a:gd name="connsiteY5" fmla="*/ 1034554 h 1034554"/>
                <a:gd name="connsiteX6" fmla="*/ 0 w 12192001"/>
                <a:gd name="connsiteY6" fmla="*/ 1034554 h 1034554"/>
              </a:gdLst>
              <a:ahLst/>
              <a:cxnLst/>
              <a:rect l="l" t="t" r="r" b="b"/>
              <a:pathLst>
                <a:path w="12192001" h="1034554">
                  <a:moveTo>
                    <a:pt x="0" y="0"/>
                  </a:moveTo>
                  <a:lnTo>
                    <a:pt x="173424" y="41741"/>
                  </a:lnTo>
                  <a:cubicBezTo>
                    <a:pt x="1459040" y="319993"/>
                    <a:pt x="3636204" y="502935"/>
                    <a:pt x="6105587" y="502935"/>
                  </a:cubicBezTo>
                  <a:cubicBezTo>
                    <a:pt x="8574971" y="502935"/>
                    <a:pt x="10752134" y="319993"/>
                    <a:pt x="12037750" y="41741"/>
                  </a:cubicBezTo>
                  <a:lnTo>
                    <a:pt x="12192001" y="4615"/>
                  </a:lnTo>
                  <a:lnTo>
                    <a:pt x="12192001" y="1034554"/>
                  </a:lnTo>
                  <a:lnTo>
                    <a:pt x="0" y="10345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7" name="标题 1"/>
          <p:cNvSpPr txBox="1"/>
          <p:nvPr/>
        </p:nvSpPr>
        <p:spPr>
          <a:xfrm>
            <a:off x="1019214" y="1502135"/>
            <a:ext cx="3032567" cy="4675690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14400" y="1400535"/>
            <a:ext cx="3032567" cy="4675690"/>
          </a:xfrm>
          <a:prstGeom prst="rect">
            <a:avLst/>
          </a:prstGeom>
          <a:solidFill>
            <a:schemeClr val="accent1">
              <a:alpha val="57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9297" y="1319513"/>
            <a:ext cx="3032567" cy="4675690"/>
          </a:xfrm>
          <a:custGeom>
            <a:avLst/>
            <a:gdLst>
              <a:gd name="connsiteX0" fmla="*/ 0 w 3032567"/>
              <a:gd name="connsiteY0" fmla="*/ 0 h 4675690"/>
              <a:gd name="connsiteX1" fmla="*/ 3032567 w 3032567"/>
              <a:gd name="connsiteY1" fmla="*/ 0 h 4675690"/>
              <a:gd name="connsiteX2" fmla="*/ 3032567 w 3032567"/>
              <a:gd name="connsiteY2" fmla="*/ 4675690 h 4675690"/>
              <a:gd name="connsiteX3" fmla="*/ 0 w 3032567"/>
              <a:gd name="connsiteY3" fmla="*/ 4675690 h 4675690"/>
            </a:gdLst>
            <a:ahLst/>
            <a:cxnLst/>
            <a:rect l="l" t="t" r="r" b="b"/>
            <a:pathLst>
              <a:path w="3032567" h="4675690">
                <a:moveTo>
                  <a:pt x="0" y="0"/>
                </a:moveTo>
                <a:lnTo>
                  <a:pt x="3032567" y="0"/>
                </a:lnTo>
                <a:lnTo>
                  <a:pt x="3032567" y="4675690"/>
                </a:lnTo>
                <a:lnTo>
                  <a:pt x="0" y="4675690"/>
                </a:lnTo>
                <a:close/>
              </a:path>
            </a:pathLst>
          </a:custGeom>
          <a:blipFill>
            <a:blip r:embed="rId1"/>
            <a:srcRect/>
            <a:stretch>
              <a:fillRect l="-149712" r="-2740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4314529" y="1100390"/>
            <a:ext cx="952500" cy="903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115457" y="2971341"/>
            <a:ext cx="1155700" cy="903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4276429" y="4415572"/>
            <a:ext cx="1028700" cy="903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5337653" y="1028170"/>
            <a:ext cx="5447806" cy="486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en-US" sz="2400" b="1"/>
              <a:t>Обязанности</a:t>
            </a:r>
            <a:endParaRPr kumimoji="1" lang="zh-CN" altLang="en-US" sz="2400" b="1"/>
          </a:p>
        </p:txBody>
      </p:sp>
      <p:sp>
        <p:nvSpPr>
          <p:cNvPr id="14" name="标题 1"/>
          <p:cNvSpPr txBox="1"/>
          <p:nvPr/>
        </p:nvSpPr>
        <p:spPr>
          <a:xfrm>
            <a:off x="5307173" y="1556663"/>
            <a:ext cx="5448300" cy="1438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Отвечает</a:t>
            </a:r>
            <a:r>
              <a:rPr kumimoji="1" lang="en-US" altLang="zh-CN"/>
              <a:t> </a:t>
            </a:r>
            <a:r>
              <a:rPr kumimoji="1" lang="en-US" altLang="en-US"/>
              <a:t>за</a:t>
            </a:r>
            <a:r>
              <a:rPr kumimoji="1" lang="en-US" altLang="zh-CN"/>
              <a:t> </a:t>
            </a:r>
            <a:r>
              <a:rPr kumimoji="1" lang="en-US" altLang="en-US"/>
              <a:t>написание</a:t>
            </a:r>
            <a:r>
              <a:rPr kumimoji="1" lang="en-US" altLang="zh-CN"/>
              <a:t> </a:t>
            </a:r>
            <a:r>
              <a:rPr kumimoji="1" lang="en-US" altLang="en-US"/>
              <a:t>сценария</a:t>
            </a:r>
            <a:r>
              <a:rPr kumimoji="1" lang="en-US" altLang="zh-CN"/>
              <a:t>, </a:t>
            </a:r>
            <a:r>
              <a:rPr kumimoji="1" lang="en-US" altLang="en-US"/>
              <a:t>разработку</a:t>
            </a:r>
            <a:r>
              <a:rPr kumimoji="1" lang="en-US" altLang="zh-CN"/>
              <a:t> </a:t>
            </a:r>
            <a:r>
              <a:rPr kumimoji="1" lang="en-US" altLang="en-US"/>
              <a:t>программы</a:t>
            </a:r>
            <a:r>
              <a:rPr kumimoji="1" lang="en-US" altLang="zh-CN"/>
              <a:t>, </a:t>
            </a:r>
            <a:r>
              <a:rPr kumimoji="1" lang="en-US" altLang="en-US"/>
              <a:t>функциональную</a:t>
            </a:r>
            <a:r>
              <a:rPr kumimoji="1" lang="en-US" altLang="zh-CN"/>
              <a:t> </a:t>
            </a:r>
            <a:r>
              <a:rPr kumimoji="1" lang="en-US" altLang="en-US"/>
              <a:t>реализацию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30000"/>
              </a:lnSpc>
            </a:pPr>
            <a:r>
              <a:rPr kumimoji="1" lang="en-US" altLang="en-US"/>
              <a:t>Убедитесь</a:t>
            </a:r>
            <a:r>
              <a:rPr kumimoji="1" lang="en-US" altLang="zh-CN"/>
              <a:t>, </a:t>
            </a:r>
            <a:r>
              <a:rPr kumimoji="1" lang="en-US" altLang="en-US"/>
              <a:t>что</a:t>
            </a:r>
            <a:r>
              <a:rPr kumimoji="1" lang="en-US" altLang="zh-CN"/>
              <a:t> </a:t>
            </a:r>
            <a:r>
              <a:rPr kumimoji="1" lang="en-US" altLang="en-US"/>
              <a:t>игровой</a:t>
            </a:r>
            <a:r>
              <a:rPr kumimoji="1" lang="en-US" altLang="zh-CN"/>
              <a:t> </a:t>
            </a:r>
            <a:r>
              <a:rPr kumimoji="1" lang="en-US" altLang="en-US"/>
              <a:t>сюжет</a:t>
            </a:r>
            <a:r>
              <a:rPr kumimoji="1" lang="en-US" altLang="zh-CN"/>
              <a:t> </a:t>
            </a:r>
            <a:r>
              <a:rPr kumimoji="1" lang="en-US" altLang="en-US"/>
              <a:t>последовательный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функционал</a:t>
            </a:r>
            <a:r>
              <a:rPr kumimoji="1" lang="en-US" altLang="zh-CN"/>
              <a:t> </a:t>
            </a:r>
            <a:r>
              <a:rPr kumimoji="1" lang="en-US" altLang="en-US"/>
              <a:t>работает</a:t>
            </a:r>
            <a:r>
              <a:rPr kumimoji="1" lang="en-US" altLang="zh-CN"/>
              <a:t> </a:t>
            </a:r>
            <a:r>
              <a:rPr kumimoji="1" lang="en-US" altLang="en-US"/>
              <a:t>нормально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6"/>
            </p:custDataLst>
          </p:nvPr>
        </p:nvSpPr>
        <p:spPr>
          <a:xfrm>
            <a:off x="5307637" y="4580730"/>
            <a:ext cx="5409706" cy="486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en-US" sz="2400" b="1"/>
              <a:t>Требования</a:t>
            </a:r>
            <a:r>
              <a:rPr kumimoji="1" lang="en-US" altLang="zh-CN" sz="2400" b="1"/>
              <a:t> </a:t>
            </a:r>
            <a:r>
              <a:rPr kumimoji="1" lang="en-US" altLang="en-US" sz="2400" b="1"/>
              <a:t>к</a:t>
            </a:r>
            <a:r>
              <a:rPr kumimoji="1" lang="en-US" altLang="zh-CN" sz="2400" b="1"/>
              <a:t> </a:t>
            </a:r>
            <a:r>
              <a:rPr kumimoji="1" lang="en-US" altLang="en-US" sz="2400" b="1"/>
              <a:t>квалификации</a:t>
            </a:r>
            <a:endParaRPr kumimoji="1" lang="zh-CN" altLang="en-US" sz="2400" b="1"/>
          </a:p>
        </p:txBody>
      </p:sp>
      <p:sp>
        <p:nvSpPr>
          <p:cNvPr id="16" name="标题 1"/>
          <p:cNvSpPr txBox="1"/>
          <p:nvPr/>
        </p:nvSpPr>
        <p:spPr>
          <a:xfrm>
            <a:off x="5160317" y="5209553"/>
            <a:ext cx="5410200" cy="718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Нужны</a:t>
            </a:r>
            <a:r>
              <a:rPr kumimoji="1" lang="en-US" altLang="zh-CN"/>
              <a:t> </a:t>
            </a:r>
            <a:r>
              <a:rPr kumimoji="1" lang="en-US" altLang="en-US"/>
              <a:t>хорошие</a:t>
            </a:r>
            <a:r>
              <a:rPr kumimoji="1" lang="en-US" altLang="zh-CN"/>
              <a:t> </a:t>
            </a:r>
            <a:r>
              <a:rPr kumimoji="1" lang="en-US" altLang="en-US"/>
              <a:t>навыки</a:t>
            </a:r>
            <a:r>
              <a:rPr kumimoji="1" lang="en-US" altLang="zh-CN"/>
              <a:t> </a:t>
            </a:r>
            <a:r>
              <a:rPr kumimoji="1" lang="en-US" altLang="en-US"/>
              <a:t>программирования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создания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7"/>
            </p:custDataLst>
          </p:nvPr>
        </p:nvSpPr>
        <p:spPr>
          <a:xfrm>
            <a:off x="5403986" y="3118892"/>
            <a:ext cx="5435106" cy="4861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en-US" sz="3600" b="1"/>
              <a:t>Инструменты</a:t>
            </a:r>
            <a:endParaRPr kumimoji="1" lang="zh-CN" altLang="en-US" sz="3600" b="1"/>
          </a:p>
        </p:txBody>
      </p:sp>
      <p:sp>
        <p:nvSpPr>
          <p:cNvPr id="18" name="标题 1"/>
          <p:cNvSpPr txBox="1"/>
          <p:nvPr/>
        </p:nvSpPr>
        <p:spPr>
          <a:xfrm>
            <a:off x="5160146" y="3573029"/>
            <a:ext cx="5435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en-US" sz="1400"/>
              <a:t>Используйте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движок</a:t>
            </a:r>
            <a:r>
              <a:rPr kumimoji="1" lang="en-US" altLang="zh-CN" sz="1400"/>
              <a:t> Ren 'Py, </a:t>
            </a:r>
            <a:r>
              <a:rPr kumimoji="1" lang="en-US" altLang="en-US" sz="1400"/>
              <a:t>текстовый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редактор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30000"/>
              </a:lnSpc>
            </a:pPr>
            <a:r>
              <a:rPr kumimoji="1" lang="en-US" altLang="zh-CN" sz="1400"/>
              <a:t>Ren 'Py </a:t>
            </a:r>
            <a:r>
              <a:rPr kumimoji="1" lang="en-US" altLang="en-US" sz="1400"/>
              <a:t>подходит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для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разработки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визуальных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романов</a:t>
            </a:r>
            <a:r>
              <a:rPr kumimoji="1" lang="en-US" altLang="zh-CN" sz="1400"/>
              <a:t>, </a:t>
            </a:r>
            <a:r>
              <a:rPr kumimoji="1" lang="en-US" altLang="en-US" sz="1400"/>
              <a:t>текстовый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редактор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для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написания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сценариев</a:t>
            </a:r>
            <a:endParaRPr kumimoji="1" lang="zh-CN" altLang="en-US" sz="1400"/>
          </a:p>
        </p:txBody>
      </p:sp>
      <p:sp>
        <p:nvSpPr>
          <p:cNvPr id="19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成员A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08582" y="808512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/>
              <a:t>Обязанности</a:t>
            </a:r>
            <a:endParaRPr kumimoji="1" lang="zh-CN" altLang="en-US" b="1"/>
          </a:p>
        </p:txBody>
      </p:sp>
      <p:sp>
        <p:nvSpPr>
          <p:cNvPr id="4" name="标题 1"/>
          <p:cNvSpPr txBox="1"/>
          <p:nvPr/>
        </p:nvSpPr>
        <p:spPr>
          <a:xfrm>
            <a:off x="5880336" y="1085149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Отвечает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за</a:t>
            </a:r>
            <a:r>
              <a:rPr kumimoji="1" lang="en-US" altLang="zh-CN" sz="1600"/>
              <a:t> </a:t>
            </a:r>
            <a:r>
              <a:rPr kumimoji="1" lang="en-US" altLang="en-US" sz="1600"/>
              <a:t>сбор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ресурсов</a:t>
            </a:r>
            <a:r>
              <a:rPr kumimoji="1" lang="en-US" altLang="zh-CN" sz="1600"/>
              <a:t>, </a:t>
            </a:r>
            <a:r>
              <a:rPr kumimoji="1" lang="en-US" altLang="en-US" sz="1600"/>
              <a:t>интеграцию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ресурсов</a:t>
            </a:r>
            <a:r>
              <a:rPr kumimoji="1" lang="en-US" altLang="zh-CN" sz="1600"/>
              <a:t>, </a:t>
            </a:r>
            <a:r>
              <a:rPr kumimoji="1" lang="en-US" altLang="en-US" sz="1600"/>
              <a:t>тестирование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оптимизацию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Убедитесь</a:t>
            </a:r>
            <a:r>
              <a:rPr kumimoji="1" lang="en-US" altLang="zh-CN" sz="1600"/>
              <a:t>, </a:t>
            </a:r>
            <a:r>
              <a:rPr kumimoji="1" lang="en-US" altLang="en-US" sz="1600"/>
              <a:t>что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богата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ресурсами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пользовательский</a:t>
            </a:r>
            <a:r>
              <a:rPr kumimoji="1" lang="en-US" altLang="zh-CN" sz="1600"/>
              <a:t> </a:t>
            </a:r>
            <a:r>
              <a:rPr kumimoji="1" lang="en-US" altLang="en-US" sz="1600"/>
              <a:t>опыт</a:t>
            </a:r>
            <a:r>
              <a:rPr kumimoji="1" lang="en-US" altLang="zh-CN" sz="1600"/>
              <a:t> </a:t>
            </a:r>
            <a:r>
              <a:rPr kumimoji="1" lang="en-US" altLang="en-US" sz="1600"/>
              <a:t>хорош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5" name="标题 1"/>
          <p:cNvSpPr txBox="1"/>
          <p:nvPr/>
        </p:nvSpPr>
        <p:spPr>
          <a:xfrm>
            <a:off x="5591684" y="908415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52091" y="2780624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Используйте</a:t>
            </a:r>
            <a:r>
              <a:rPr kumimoji="1" lang="en-US" altLang="zh-CN"/>
              <a:t> </a:t>
            </a:r>
            <a:r>
              <a:rPr kumimoji="1" lang="en-US" altLang="en-US"/>
              <a:t>программное</a:t>
            </a:r>
            <a:r>
              <a:rPr kumimoji="1" lang="en-US" altLang="zh-CN"/>
              <a:t> </a:t>
            </a:r>
            <a:r>
              <a:rPr kumimoji="1" lang="en-US" altLang="en-US"/>
              <a:t>обеспечение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редактирования</a:t>
            </a:r>
            <a:r>
              <a:rPr kumimoji="1" lang="en-US" altLang="zh-CN"/>
              <a:t> </a:t>
            </a:r>
            <a:r>
              <a:rPr kumimoji="1" lang="en-US" altLang="en-US"/>
              <a:t>изображений</a:t>
            </a:r>
            <a:r>
              <a:rPr kumimoji="1" lang="en-US" altLang="zh-CN"/>
              <a:t> (</a:t>
            </a:r>
            <a:r>
              <a:rPr kumimoji="1" lang="en-US" altLang="en-US"/>
              <a:t>например</a:t>
            </a:r>
            <a:r>
              <a:rPr kumimoji="1" lang="en-US" altLang="zh-CN"/>
              <a:t>, GIMP), </a:t>
            </a:r>
            <a:r>
              <a:rPr kumimoji="1" lang="en-US" altLang="en-US"/>
              <a:t>программное</a:t>
            </a:r>
            <a:r>
              <a:rPr kumimoji="1" lang="en-US" altLang="zh-CN"/>
              <a:t> </a:t>
            </a:r>
            <a:r>
              <a:rPr kumimoji="1" lang="en-US" altLang="en-US"/>
              <a:t>обеспечение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редактирования</a:t>
            </a:r>
            <a:r>
              <a:rPr kumimoji="1" lang="en-US" altLang="zh-CN"/>
              <a:t> </a:t>
            </a:r>
            <a:r>
              <a:rPr kumimoji="1" lang="en-US" altLang="en-US"/>
              <a:t>звука</a:t>
            </a:r>
            <a:r>
              <a:rPr kumimoji="1" lang="en-US" altLang="zh-CN"/>
              <a:t> (</a:t>
            </a:r>
            <a:r>
              <a:rPr kumimoji="1" lang="en-US" altLang="en-US"/>
              <a:t>например</a:t>
            </a:r>
            <a:r>
              <a:rPr kumimoji="1" lang="en-US" altLang="zh-CN"/>
              <a:t>, Audacity).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zh-CN"/>
              <a:t>GIMP </a:t>
            </a:r>
            <a:r>
              <a:rPr kumimoji="1" lang="en-US" altLang="en-US"/>
              <a:t>используется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обработки</a:t>
            </a:r>
            <a:r>
              <a:rPr kumimoji="1" lang="en-US" altLang="zh-CN"/>
              <a:t> </a:t>
            </a:r>
            <a:r>
              <a:rPr kumimoji="1" lang="en-US" altLang="en-US"/>
              <a:t>изображений</a:t>
            </a:r>
            <a:r>
              <a:rPr kumimoji="1" lang="en-US" altLang="zh-CN"/>
              <a:t>, Audacity -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редактирования</a:t>
            </a:r>
            <a:r>
              <a:rPr kumimoji="1" lang="en-US" altLang="zh-CN"/>
              <a:t> </a:t>
            </a:r>
            <a:r>
              <a:rPr kumimoji="1" lang="en-US" altLang="en-US"/>
              <a:t>звука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52092" y="2561693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/>
              <a:t>Инструменты</a:t>
            </a:r>
            <a:endParaRPr kumimoji="1" lang="zh-CN" altLang="en-US" b="1"/>
          </a:p>
        </p:txBody>
      </p:sp>
      <p:sp>
        <p:nvSpPr>
          <p:cNvPr id="8" name="标题 1"/>
          <p:cNvSpPr txBox="1"/>
          <p:nvPr/>
        </p:nvSpPr>
        <p:spPr>
          <a:xfrm>
            <a:off x="5635499" y="2756211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95577" y="4667378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79982" y="1651375"/>
            <a:ext cx="2369566" cy="2333564"/>
          </a:xfrm>
          <a:custGeom>
            <a:avLst/>
            <a:gdLst>
              <a:gd name="connsiteX0" fmla="*/ 1184784 w 2369566"/>
              <a:gd name="connsiteY0" fmla="*/ 443836 h 2333564"/>
              <a:gd name="connsiteX1" fmla="*/ 442671 w 2369566"/>
              <a:gd name="connsiteY1" fmla="*/ 1185949 h 2333564"/>
              <a:gd name="connsiteX2" fmla="*/ 1184784 w 2369566"/>
              <a:gd name="connsiteY2" fmla="*/ 1928062 h 2333564"/>
              <a:gd name="connsiteX3" fmla="*/ 1926897 w 2369566"/>
              <a:gd name="connsiteY3" fmla="*/ 1185949 h 2333564"/>
              <a:gd name="connsiteX4" fmla="*/ 1184784 w 2369566"/>
              <a:gd name="connsiteY4" fmla="*/ 443836 h 2333564"/>
              <a:gd name="connsiteX5" fmla="*/ 1087753 w 2369566"/>
              <a:gd name="connsiteY5" fmla="*/ 0 h 2333564"/>
              <a:gd name="connsiteX6" fmla="*/ 1281814 w 2369566"/>
              <a:gd name="connsiteY6" fmla="*/ 0 h 2333564"/>
              <a:gd name="connsiteX7" fmla="*/ 1323988 w 2369566"/>
              <a:gd name="connsiteY7" fmla="*/ 239225 h 2333564"/>
              <a:gd name="connsiteX8" fmla="*/ 1686691 w 2369566"/>
              <a:gd name="connsiteY8" fmla="*/ 371239 h 2333564"/>
              <a:gd name="connsiteX9" fmla="*/ 1686693 w 2369566"/>
              <a:gd name="connsiteY9" fmla="*/ 371239 h 2333564"/>
              <a:gd name="connsiteX10" fmla="*/ 1872773 w 2369566"/>
              <a:gd name="connsiteY10" fmla="*/ 215091 h 2333564"/>
              <a:gd name="connsiteX11" fmla="*/ 2021428 w 2369566"/>
              <a:gd name="connsiteY11" fmla="*/ 339830 h 2333564"/>
              <a:gd name="connsiteX12" fmla="*/ 1899964 w 2369566"/>
              <a:gd name="connsiteY12" fmla="*/ 550198 h 2333564"/>
              <a:gd name="connsiteX13" fmla="*/ 2092954 w 2369566"/>
              <a:gd name="connsiteY13" fmla="*/ 884466 h 2333564"/>
              <a:gd name="connsiteX14" fmla="*/ 2335869 w 2369566"/>
              <a:gd name="connsiteY14" fmla="*/ 884460 h 2333564"/>
              <a:gd name="connsiteX15" fmla="*/ 2369566 w 2369566"/>
              <a:gd name="connsiteY15" fmla="*/ 1075569 h 2333564"/>
              <a:gd name="connsiteX16" fmla="*/ 2141298 w 2369566"/>
              <a:gd name="connsiteY16" fmla="*/ 1158645 h 2333564"/>
              <a:gd name="connsiteX17" fmla="*/ 2074273 w 2369566"/>
              <a:gd name="connsiteY17" fmla="*/ 1538758 h 2333564"/>
              <a:gd name="connsiteX18" fmla="*/ 2260361 w 2369566"/>
              <a:gd name="connsiteY18" fmla="*/ 1694896 h 2333564"/>
              <a:gd name="connsiteX19" fmla="*/ 2163333 w 2369566"/>
              <a:gd name="connsiteY19" fmla="*/ 1862953 h 2333564"/>
              <a:gd name="connsiteX20" fmla="*/ 1935069 w 2369566"/>
              <a:gd name="connsiteY20" fmla="*/ 1779867 h 2333564"/>
              <a:gd name="connsiteX21" fmla="*/ 1639391 w 2369566"/>
              <a:gd name="connsiteY21" fmla="*/ 2027969 h 2333564"/>
              <a:gd name="connsiteX22" fmla="*/ 1681579 w 2369566"/>
              <a:gd name="connsiteY22" fmla="*/ 2267193 h 2333564"/>
              <a:gd name="connsiteX23" fmla="*/ 1499226 w 2369566"/>
              <a:gd name="connsiteY23" fmla="*/ 2333564 h 2333564"/>
              <a:gd name="connsiteX24" fmla="*/ 1377772 w 2369566"/>
              <a:gd name="connsiteY24" fmla="*/ 2123191 h 2333564"/>
              <a:gd name="connsiteX25" fmla="*/ 991793 w 2369566"/>
              <a:gd name="connsiteY25" fmla="*/ 2123191 h 2333564"/>
              <a:gd name="connsiteX26" fmla="*/ 870341 w 2369566"/>
              <a:gd name="connsiteY26" fmla="*/ 2333564 h 2333564"/>
              <a:gd name="connsiteX27" fmla="*/ 687987 w 2369566"/>
              <a:gd name="connsiteY27" fmla="*/ 2267193 h 2333564"/>
              <a:gd name="connsiteX28" fmla="*/ 730176 w 2369566"/>
              <a:gd name="connsiteY28" fmla="*/ 2027969 h 2333564"/>
              <a:gd name="connsiteX29" fmla="*/ 434497 w 2369566"/>
              <a:gd name="connsiteY29" fmla="*/ 1779865 h 2333564"/>
              <a:gd name="connsiteX30" fmla="*/ 206233 w 2369566"/>
              <a:gd name="connsiteY30" fmla="*/ 1862953 h 2333564"/>
              <a:gd name="connsiteX31" fmla="*/ 109205 w 2369566"/>
              <a:gd name="connsiteY31" fmla="*/ 1694896 h 2333564"/>
              <a:gd name="connsiteX32" fmla="*/ 295293 w 2369566"/>
              <a:gd name="connsiteY32" fmla="*/ 1538758 h 2333564"/>
              <a:gd name="connsiteX33" fmla="*/ 228268 w 2369566"/>
              <a:gd name="connsiteY33" fmla="*/ 1158645 h 2333564"/>
              <a:gd name="connsiteX34" fmla="*/ 0 w 2369566"/>
              <a:gd name="connsiteY34" fmla="*/ 1075569 h 2333564"/>
              <a:gd name="connsiteX35" fmla="*/ 33697 w 2369566"/>
              <a:gd name="connsiteY35" fmla="*/ 884460 h 2333564"/>
              <a:gd name="connsiteX36" fmla="*/ 276613 w 2369566"/>
              <a:gd name="connsiteY36" fmla="*/ 884466 h 2333564"/>
              <a:gd name="connsiteX37" fmla="*/ 469602 w 2369566"/>
              <a:gd name="connsiteY37" fmla="*/ 550198 h 2333564"/>
              <a:gd name="connsiteX38" fmla="*/ 348139 w 2369566"/>
              <a:gd name="connsiteY38" fmla="*/ 339830 h 2333564"/>
              <a:gd name="connsiteX39" fmla="*/ 496794 w 2369566"/>
              <a:gd name="connsiteY39" fmla="*/ 215091 h 2333564"/>
              <a:gd name="connsiteX40" fmla="*/ 682874 w 2369566"/>
              <a:gd name="connsiteY40" fmla="*/ 371239 h 2333564"/>
              <a:gd name="connsiteX41" fmla="*/ 1045576 w 2369566"/>
              <a:gd name="connsiteY41" fmla="*/ 239226 h 2333564"/>
            </a:gdLst>
            <a:ahLst/>
            <a:cxnLst/>
            <a:rect l="l" t="t" r="r" b="b"/>
            <a:pathLst>
              <a:path w="2369566" h="2333564">
                <a:moveTo>
                  <a:pt x="1184784" y="443836"/>
                </a:moveTo>
                <a:cubicBezTo>
                  <a:pt x="774926" y="443836"/>
                  <a:pt x="442671" y="776091"/>
                  <a:pt x="442671" y="1185949"/>
                </a:cubicBezTo>
                <a:cubicBezTo>
                  <a:pt x="442671" y="1595807"/>
                  <a:pt x="774926" y="1928062"/>
                  <a:pt x="1184784" y="1928062"/>
                </a:cubicBezTo>
                <a:cubicBezTo>
                  <a:pt x="1594642" y="1928062"/>
                  <a:pt x="1926897" y="1595807"/>
                  <a:pt x="1926897" y="1185949"/>
                </a:cubicBezTo>
                <a:cubicBezTo>
                  <a:pt x="1926897" y="776091"/>
                  <a:pt x="1594642" y="443836"/>
                  <a:pt x="1184784" y="443836"/>
                </a:cubicBezTo>
                <a:close/>
                <a:moveTo>
                  <a:pt x="1087753" y="0"/>
                </a:moveTo>
                <a:lnTo>
                  <a:pt x="1281814" y="0"/>
                </a:lnTo>
                <a:lnTo>
                  <a:pt x="1323988" y="239225"/>
                </a:lnTo>
                <a:cubicBezTo>
                  <a:pt x="1452602" y="258136"/>
                  <a:pt x="1576013" y="303054"/>
                  <a:pt x="1686691" y="371239"/>
                </a:cubicBezTo>
                <a:lnTo>
                  <a:pt x="1686693" y="371239"/>
                </a:lnTo>
                <a:lnTo>
                  <a:pt x="1872773" y="215091"/>
                </a:lnTo>
                <a:lnTo>
                  <a:pt x="2021428" y="339830"/>
                </a:lnTo>
                <a:lnTo>
                  <a:pt x="1899964" y="550198"/>
                </a:lnTo>
                <a:cubicBezTo>
                  <a:pt x="1986332" y="647356"/>
                  <a:pt x="2051996" y="761091"/>
                  <a:pt x="2092954" y="884466"/>
                </a:cubicBezTo>
                <a:lnTo>
                  <a:pt x="2335869" y="884460"/>
                </a:lnTo>
                <a:lnTo>
                  <a:pt x="2369566" y="1075569"/>
                </a:lnTo>
                <a:lnTo>
                  <a:pt x="2141298" y="1158645"/>
                </a:lnTo>
                <a:cubicBezTo>
                  <a:pt x="2145008" y="1288586"/>
                  <a:pt x="2122202" y="1417921"/>
                  <a:pt x="2074273" y="1538758"/>
                </a:cubicBezTo>
                <a:lnTo>
                  <a:pt x="2260361" y="1694896"/>
                </a:lnTo>
                <a:lnTo>
                  <a:pt x="2163333" y="1862953"/>
                </a:lnTo>
                <a:lnTo>
                  <a:pt x="1935069" y="1779867"/>
                </a:lnTo>
                <a:cubicBezTo>
                  <a:pt x="1854386" y="1881794"/>
                  <a:pt x="1753779" y="1966211"/>
                  <a:pt x="1639391" y="2027969"/>
                </a:cubicBezTo>
                <a:lnTo>
                  <a:pt x="1681579" y="2267193"/>
                </a:lnTo>
                <a:lnTo>
                  <a:pt x="1499226" y="2333564"/>
                </a:lnTo>
                <a:lnTo>
                  <a:pt x="1377772" y="2123191"/>
                </a:lnTo>
                <a:cubicBezTo>
                  <a:pt x="1250447" y="2149409"/>
                  <a:pt x="1119116" y="2149409"/>
                  <a:pt x="991793" y="2123191"/>
                </a:cubicBezTo>
                <a:lnTo>
                  <a:pt x="870341" y="2333564"/>
                </a:lnTo>
                <a:lnTo>
                  <a:pt x="687987" y="2267193"/>
                </a:lnTo>
                <a:lnTo>
                  <a:pt x="730176" y="2027969"/>
                </a:lnTo>
                <a:cubicBezTo>
                  <a:pt x="615788" y="1966211"/>
                  <a:pt x="515181" y="1881792"/>
                  <a:pt x="434497" y="1779865"/>
                </a:cubicBezTo>
                <a:lnTo>
                  <a:pt x="206233" y="1862953"/>
                </a:lnTo>
                <a:lnTo>
                  <a:pt x="109205" y="1694896"/>
                </a:lnTo>
                <a:lnTo>
                  <a:pt x="295293" y="1538758"/>
                </a:lnTo>
                <a:cubicBezTo>
                  <a:pt x="247364" y="1417921"/>
                  <a:pt x="224558" y="1288586"/>
                  <a:pt x="228268" y="1158645"/>
                </a:cubicBezTo>
                <a:lnTo>
                  <a:pt x="0" y="1075569"/>
                </a:lnTo>
                <a:lnTo>
                  <a:pt x="33697" y="884460"/>
                </a:lnTo>
                <a:lnTo>
                  <a:pt x="276613" y="884466"/>
                </a:lnTo>
                <a:cubicBezTo>
                  <a:pt x="317570" y="761091"/>
                  <a:pt x="383236" y="647354"/>
                  <a:pt x="469602" y="550198"/>
                </a:cubicBezTo>
                <a:lnTo>
                  <a:pt x="348139" y="339830"/>
                </a:lnTo>
                <a:lnTo>
                  <a:pt x="496794" y="215091"/>
                </a:lnTo>
                <a:lnTo>
                  <a:pt x="682874" y="371239"/>
                </a:lnTo>
                <a:cubicBezTo>
                  <a:pt x="793553" y="303054"/>
                  <a:pt x="916964" y="258136"/>
                  <a:pt x="1045576" y="239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01009" y="4185089"/>
            <a:ext cx="1536829" cy="1513478"/>
          </a:xfrm>
          <a:custGeom>
            <a:avLst/>
            <a:gdLst>
              <a:gd name="connsiteX0" fmla="*/ 768414 w 1536829"/>
              <a:gd name="connsiteY0" fmla="*/ 287859 h 1513478"/>
              <a:gd name="connsiteX1" fmla="*/ 287102 w 1536829"/>
              <a:gd name="connsiteY1" fmla="*/ 769171 h 1513478"/>
              <a:gd name="connsiteX2" fmla="*/ 768414 w 1536829"/>
              <a:gd name="connsiteY2" fmla="*/ 1250483 h 1513478"/>
              <a:gd name="connsiteX3" fmla="*/ 1249726 w 1536829"/>
              <a:gd name="connsiteY3" fmla="*/ 769171 h 1513478"/>
              <a:gd name="connsiteX4" fmla="*/ 768414 w 1536829"/>
              <a:gd name="connsiteY4" fmla="*/ 287859 h 1513478"/>
              <a:gd name="connsiteX5" fmla="*/ 705484 w 1536829"/>
              <a:gd name="connsiteY5" fmla="*/ 0 h 1513478"/>
              <a:gd name="connsiteX6" fmla="*/ 831346 w 1536829"/>
              <a:gd name="connsiteY6" fmla="*/ 0 h 1513478"/>
              <a:gd name="connsiteX7" fmla="*/ 858699 w 1536829"/>
              <a:gd name="connsiteY7" fmla="*/ 155154 h 1513478"/>
              <a:gd name="connsiteX8" fmla="*/ 1093937 w 1536829"/>
              <a:gd name="connsiteY8" fmla="*/ 240774 h 1513478"/>
              <a:gd name="connsiteX9" fmla="*/ 1093938 w 1536829"/>
              <a:gd name="connsiteY9" fmla="*/ 240774 h 1513478"/>
              <a:gd name="connsiteX10" fmla="*/ 1214624 w 1536829"/>
              <a:gd name="connsiteY10" fmla="*/ 139501 h 1513478"/>
              <a:gd name="connsiteX11" fmla="*/ 1311037 w 1536829"/>
              <a:gd name="connsiteY11" fmla="*/ 220403 h 1513478"/>
              <a:gd name="connsiteX12" fmla="*/ 1232259 w 1536829"/>
              <a:gd name="connsiteY12" fmla="*/ 356841 h 1513478"/>
              <a:gd name="connsiteX13" fmla="*/ 1357427 w 1536829"/>
              <a:gd name="connsiteY13" fmla="*/ 573637 h 1513478"/>
              <a:gd name="connsiteX14" fmla="*/ 1514974 w 1536829"/>
              <a:gd name="connsiteY14" fmla="*/ 573633 h 1513478"/>
              <a:gd name="connsiteX15" fmla="*/ 1536829 w 1536829"/>
              <a:gd name="connsiteY15" fmla="*/ 697580 h 1513478"/>
              <a:gd name="connsiteX16" fmla="*/ 1388781 w 1536829"/>
              <a:gd name="connsiteY16" fmla="*/ 751461 h 1513478"/>
              <a:gd name="connsiteX17" fmla="*/ 1345311 w 1536829"/>
              <a:gd name="connsiteY17" fmla="*/ 997991 h 1513478"/>
              <a:gd name="connsiteX18" fmla="*/ 1466002 w 1536829"/>
              <a:gd name="connsiteY18" fmla="*/ 1099257 h 1513478"/>
              <a:gd name="connsiteX19" fmla="*/ 1403073 w 1536829"/>
              <a:gd name="connsiteY19" fmla="*/ 1208254 h 1513478"/>
              <a:gd name="connsiteX20" fmla="*/ 1255027 w 1536829"/>
              <a:gd name="connsiteY20" fmla="*/ 1154367 h 1513478"/>
              <a:gd name="connsiteX21" fmla="*/ 1063259 w 1536829"/>
              <a:gd name="connsiteY21" fmla="*/ 1315278 h 1513478"/>
              <a:gd name="connsiteX22" fmla="*/ 1090622 w 1536829"/>
              <a:gd name="connsiteY22" fmla="*/ 1470431 h 1513478"/>
              <a:gd name="connsiteX23" fmla="*/ 972352 w 1536829"/>
              <a:gd name="connsiteY23" fmla="*/ 1513478 h 1513478"/>
              <a:gd name="connsiteX24" fmla="*/ 893582 w 1536829"/>
              <a:gd name="connsiteY24" fmla="*/ 1377036 h 1513478"/>
              <a:gd name="connsiteX25" fmla="*/ 643247 w 1536829"/>
              <a:gd name="connsiteY25" fmla="*/ 1377036 h 1513478"/>
              <a:gd name="connsiteX26" fmla="*/ 564477 w 1536829"/>
              <a:gd name="connsiteY26" fmla="*/ 1513478 h 1513478"/>
              <a:gd name="connsiteX27" fmla="*/ 446208 w 1536829"/>
              <a:gd name="connsiteY27" fmla="*/ 1470431 h 1513478"/>
              <a:gd name="connsiteX28" fmla="*/ 473570 w 1536829"/>
              <a:gd name="connsiteY28" fmla="*/ 1315278 h 1513478"/>
              <a:gd name="connsiteX29" fmla="*/ 281802 w 1536829"/>
              <a:gd name="connsiteY29" fmla="*/ 1154366 h 1513478"/>
              <a:gd name="connsiteX30" fmla="*/ 133757 w 1536829"/>
              <a:gd name="connsiteY30" fmla="*/ 1208254 h 1513478"/>
              <a:gd name="connsiteX31" fmla="*/ 70827 w 1536829"/>
              <a:gd name="connsiteY31" fmla="*/ 1099257 h 1513478"/>
              <a:gd name="connsiteX32" fmla="*/ 191518 w 1536829"/>
              <a:gd name="connsiteY32" fmla="*/ 997991 h 1513478"/>
              <a:gd name="connsiteX33" fmla="*/ 148048 w 1536829"/>
              <a:gd name="connsiteY33" fmla="*/ 751461 h 1513478"/>
              <a:gd name="connsiteX34" fmla="*/ 0 w 1536829"/>
              <a:gd name="connsiteY34" fmla="*/ 697580 h 1513478"/>
              <a:gd name="connsiteX35" fmla="*/ 21855 w 1536829"/>
              <a:gd name="connsiteY35" fmla="*/ 573633 h 1513478"/>
              <a:gd name="connsiteX36" fmla="*/ 179403 w 1536829"/>
              <a:gd name="connsiteY36" fmla="*/ 573637 h 1513478"/>
              <a:gd name="connsiteX37" fmla="*/ 304570 w 1536829"/>
              <a:gd name="connsiteY37" fmla="*/ 356841 h 1513478"/>
              <a:gd name="connsiteX38" fmla="*/ 225792 w 1536829"/>
              <a:gd name="connsiteY38" fmla="*/ 220403 h 1513478"/>
              <a:gd name="connsiteX39" fmla="*/ 322205 w 1536829"/>
              <a:gd name="connsiteY39" fmla="*/ 139501 h 1513478"/>
              <a:gd name="connsiteX40" fmla="*/ 442891 w 1536829"/>
              <a:gd name="connsiteY40" fmla="*/ 240774 h 1513478"/>
              <a:gd name="connsiteX41" fmla="*/ 678129 w 1536829"/>
              <a:gd name="connsiteY41" fmla="*/ 155155 h 1513478"/>
            </a:gdLst>
            <a:ahLst/>
            <a:cxnLst/>
            <a:rect l="l" t="t" r="r" b="b"/>
            <a:pathLst>
              <a:path w="1536829" h="1513478">
                <a:moveTo>
                  <a:pt x="768414" y="287859"/>
                </a:moveTo>
                <a:cubicBezTo>
                  <a:pt x="502593" y="287859"/>
                  <a:pt x="287102" y="503350"/>
                  <a:pt x="287102" y="769171"/>
                </a:cubicBezTo>
                <a:cubicBezTo>
                  <a:pt x="287102" y="1034992"/>
                  <a:pt x="502593" y="1250483"/>
                  <a:pt x="768414" y="1250483"/>
                </a:cubicBezTo>
                <a:cubicBezTo>
                  <a:pt x="1034235" y="1250483"/>
                  <a:pt x="1249726" y="1034992"/>
                  <a:pt x="1249726" y="769171"/>
                </a:cubicBezTo>
                <a:cubicBezTo>
                  <a:pt x="1249726" y="503350"/>
                  <a:pt x="1034235" y="287859"/>
                  <a:pt x="768414" y="287859"/>
                </a:cubicBezTo>
                <a:close/>
                <a:moveTo>
                  <a:pt x="705484" y="0"/>
                </a:moveTo>
                <a:lnTo>
                  <a:pt x="831346" y="0"/>
                </a:lnTo>
                <a:lnTo>
                  <a:pt x="858699" y="155154"/>
                </a:lnTo>
                <a:cubicBezTo>
                  <a:pt x="942114" y="167419"/>
                  <a:pt x="1022154" y="196551"/>
                  <a:pt x="1093937" y="240774"/>
                </a:cubicBezTo>
                <a:lnTo>
                  <a:pt x="1093938" y="240774"/>
                </a:lnTo>
                <a:lnTo>
                  <a:pt x="1214624" y="139501"/>
                </a:lnTo>
                <a:lnTo>
                  <a:pt x="1311037" y="220403"/>
                </a:lnTo>
                <a:lnTo>
                  <a:pt x="1232259" y="356841"/>
                </a:lnTo>
                <a:cubicBezTo>
                  <a:pt x="1288275" y="419855"/>
                  <a:pt x="1330863" y="493620"/>
                  <a:pt x="1357427" y="573637"/>
                </a:cubicBezTo>
                <a:lnTo>
                  <a:pt x="1514974" y="573633"/>
                </a:lnTo>
                <a:lnTo>
                  <a:pt x="1536829" y="697580"/>
                </a:lnTo>
                <a:lnTo>
                  <a:pt x="1388781" y="751461"/>
                </a:lnTo>
                <a:cubicBezTo>
                  <a:pt x="1391187" y="835737"/>
                  <a:pt x="1376396" y="919620"/>
                  <a:pt x="1345311" y="997991"/>
                </a:cubicBezTo>
                <a:lnTo>
                  <a:pt x="1466002" y="1099257"/>
                </a:lnTo>
                <a:lnTo>
                  <a:pt x="1403073" y="1208254"/>
                </a:lnTo>
                <a:lnTo>
                  <a:pt x="1255027" y="1154367"/>
                </a:lnTo>
                <a:cubicBezTo>
                  <a:pt x="1202699" y="1220473"/>
                  <a:pt x="1137448" y="1275224"/>
                  <a:pt x="1063259" y="1315278"/>
                </a:cubicBezTo>
                <a:lnTo>
                  <a:pt x="1090622" y="1470431"/>
                </a:lnTo>
                <a:lnTo>
                  <a:pt x="972352" y="1513478"/>
                </a:lnTo>
                <a:lnTo>
                  <a:pt x="893582" y="1377036"/>
                </a:lnTo>
                <a:cubicBezTo>
                  <a:pt x="811002" y="1394040"/>
                  <a:pt x="725825" y="1394040"/>
                  <a:pt x="643247" y="1377036"/>
                </a:cubicBezTo>
                <a:lnTo>
                  <a:pt x="564477" y="1513478"/>
                </a:lnTo>
                <a:lnTo>
                  <a:pt x="446208" y="1470431"/>
                </a:lnTo>
                <a:lnTo>
                  <a:pt x="473570" y="1315278"/>
                </a:lnTo>
                <a:cubicBezTo>
                  <a:pt x="399381" y="1275224"/>
                  <a:pt x="334131" y="1220472"/>
                  <a:pt x="281802" y="1154366"/>
                </a:cubicBezTo>
                <a:lnTo>
                  <a:pt x="133757" y="1208254"/>
                </a:lnTo>
                <a:lnTo>
                  <a:pt x="70827" y="1099257"/>
                </a:lnTo>
                <a:lnTo>
                  <a:pt x="191518" y="997991"/>
                </a:lnTo>
                <a:cubicBezTo>
                  <a:pt x="160433" y="919620"/>
                  <a:pt x="145642" y="835737"/>
                  <a:pt x="148048" y="751461"/>
                </a:cubicBezTo>
                <a:lnTo>
                  <a:pt x="0" y="697580"/>
                </a:lnTo>
                <a:lnTo>
                  <a:pt x="21855" y="573633"/>
                </a:lnTo>
                <a:lnTo>
                  <a:pt x="179403" y="573637"/>
                </a:lnTo>
                <a:cubicBezTo>
                  <a:pt x="205966" y="493620"/>
                  <a:pt x="248555" y="419854"/>
                  <a:pt x="304570" y="356841"/>
                </a:cubicBezTo>
                <a:lnTo>
                  <a:pt x="225792" y="220403"/>
                </a:lnTo>
                <a:lnTo>
                  <a:pt x="322205" y="139501"/>
                </a:lnTo>
                <a:lnTo>
                  <a:pt x="442891" y="240774"/>
                </a:lnTo>
                <a:cubicBezTo>
                  <a:pt x="514675" y="196551"/>
                  <a:pt x="594715" y="167419"/>
                  <a:pt x="678129" y="1551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32930" y="1939063"/>
            <a:ext cx="829639" cy="817034"/>
          </a:xfrm>
          <a:custGeom>
            <a:avLst/>
            <a:gdLst>
              <a:gd name="connsiteX0" fmla="*/ 751498 w 1502997"/>
              <a:gd name="connsiteY0" fmla="*/ 281522 h 1480161"/>
              <a:gd name="connsiteX1" fmla="*/ 280782 w 1502997"/>
              <a:gd name="connsiteY1" fmla="*/ 752238 h 1480161"/>
              <a:gd name="connsiteX2" fmla="*/ 751498 w 1502997"/>
              <a:gd name="connsiteY2" fmla="*/ 1222954 h 1480161"/>
              <a:gd name="connsiteX3" fmla="*/ 1222214 w 1502997"/>
              <a:gd name="connsiteY3" fmla="*/ 752238 h 1480161"/>
              <a:gd name="connsiteX4" fmla="*/ 751498 w 1502997"/>
              <a:gd name="connsiteY4" fmla="*/ 281522 h 1480161"/>
              <a:gd name="connsiteX5" fmla="*/ 689953 w 1502997"/>
              <a:gd name="connsiteY5" fmla="*/ 0 h 1480161"/>
              <a:gd name="connsiteX6" fmla="*/ 813044 w 1502997"/>
              <a:gd name="connsiteY6" fmla="*/ 0 h 1480161"/>
              <a:gd name="connsiteX7" fmla="*/ 839795 w 1502997"/>
              <a:gd name="connsiteY7" fmla="*/ 151738 h 1480161"/>
              <a:gd name="connsiteX8" fmla="*/ 1069855 w 1502997"/>
              <a:gd name="connsiteY8" fmla="*/ 235474 h 1480161"/>
              <a:gd name="connsiteX9" fmla="*/ 1069856 w 1502997"/>
              <a:gd name="connsiteY9" fmla="*/ 235474 h 1480161"/>
              <a:gd name="connsiteX10" fmla="*/ 1187885 w 1502997"/>
              <a:gd name="connsiteY10" fmla="*/ 136431 h 1480161"/>
              <a:gd name="connsiteX11" fmla="*/ 1282176 w 1502997"/>
              <a:gd name="connsiteY11" fmla="*/ 215552 h 1480161"/>
              <a:gd name="connsiteX12" fmla="*/ 1205132 w 1502997"/>
              <a:gd name="connsiteY12" fmla="*/ 348986 h 1480161"/>
              <a:gd name="connsiteX13" fmla="*/ 1327544 w 1502997"/>
              <a:gd name="connsiteY13" fmla="*/ 561009 h 1480161"/>
              <a:gd name="connsiteX14" fmla="*/ 1481624 w 1502997"/>
              <a:gd name="connsiteY14" fmla="*/ 561006 h 1480161"/>
              <a:gd name="connsiteX15" fmla="*/ 1502997 w 1502997"/>
              <a:gd name="connsiteY15" fmla="*/ 682224 h 1480161"/>
              <a:gd name="connsiteX16" fmla="*/ 1358208 w 1502997"/>
              <a:gd name="connsiteY16" fmla="*/ 734919 h 1480161"/>
              <a:gd name="connsiteX17" fmla="*/ 1315695 w 1502997"/>
              <a:gd name="connsiteY17" fmla="*/ 976022 h 1480161"/>
              <a:gd name="connsiteX18" fmla="*/ 1433729 w 1502997"/>
              <a:gd name="connsiteY18" fmla="*/ 1075059 h 1480161"/>
              <a:gd name="connsiteX19" fmla="*/ 1372185 w 1502997"/>
              <a:gd name="connsiteY19" fmla="*/ 1181656 h 1480161"/>
              <a:gd name="connsiteX20" fmla="*/ 1227399 w 1502997"/>
              <a:gd name="connsiteY20" fmla="*/ 1128955 h 1480161"/>
              <a:gd name="connsiteX21" fmla="*/ 1039853 w 1502997"/>
              <a:gd name="connsiteY21" fmla="*/ 1286324 h 1480161"/>
              <a:gd name="connsiteX22" fmla="*/ 1066612 w 1502997"/>
              <a:gd name="connsiteY22" fmla="*/ 1438062 h 1480161"/>
              <a:gd name="connsiteX23" fmla="*/ 950947 w 1502997"/>
              <a:gd name="connsiteY23" fmla="*/ 1480161 h 1480161"/>
              <a:gd name="connsiteX24" fmla="*/ 873910 w 1502997"/>
              <a:gd name="connsiteY24" fmla="*/ 1346722 h 1480161"/>
              <a:gd name="connsiteX25" fmla="*/ 629086 w 1502997"/>
              <a:gd name="connsiteY25" fmla="*/ 1346722 h 1480161"/>
              <a:gd name="connsiteX26" fmla="*/ 552050 w 1502997"/>
              <a:gd name="connsiteY26" fmla="*/ 1480161 h 1480161"/>
              <a:gd name="connsiteX27" fmla="*/ 436385 w 1502997"/>
              <a:gd name="connsiteY27" fmla="*/ 1438062 h 1480161"/>
              <a:gd name="connsiteX28" fmla="*/ 463145 w 1502997"/>
              <a:gd name="connsiteY28" fmla="*/ 1286324 h 1480161"/>
              <a:gd name="connsiteX29" fmla="*/ 275598 w 1502997"/>
              <a:gd name="connsiteY29" fmla="*/ 1128954 h 1480161"/>
              <a:gd name="connsiteX30" fmla="*/ 130812 w 1502997"/>
              <a:gd name="connsiteY30" fmla="*/ 1181656 h 1480161"/>
              <a:gd name="connsiteX31" fmla="*/ 69268 w 1502997"/>
              <a:gd name="connsiteY31" fmla="*/ 1075059 h 1480161"/>
              <a:gd name="connsiteX32" fmla="*/ 187302 w 1502997"/>
              <a:gd name="connsiteY32" fmla="*/ 976022 h 1480161"/>
              <a:gd name="connsiteX33" fmla="*/ 144789 w 1502997"/>
              <a:gd name="connsiteY33" fmla="*/ 734919 h 1480161"/>
              <a:gd name="connsiteX34" fmla="*/ 0 w 1502997"/>
              <a:gd name="connsiteY34" fmla="*/ 682224 h 1480161"/>
              <a:gd name="connsiteX35" fmla="*/ 21374 w 1502997"/>
              <a:gd name="connsiteY35" fmla="*/ 561006 h 1480161"/>
              <a:gd name="connsiteX36" fmla="*/ 175453 w 1502997"/>
              <a:gd name="connsiteY36" fmla="*/ 561009 h 1480161"/>
              <a:gd name="connsiteX37" fmla="*/ 297865 w 1502997"/>
              <a:gd name="connsiteY37" fmla="*/ 348986 h 1480161"/>
              <a:gd name="connsiteX38" fmla="*/ 220822 w 1502997"/>
              <a:gd name="connsiteY38" fmla="*/ 215552 h 1480161"/>
              <a:gd name="connsiteX39" fmla="*/ 315112 w 1502997"/>
              <a:gd name="connsiteY39" fmla="*/ 136431 h 1480161"/>
              <a:gd name="connsiteX40" fmla="*/ 433142 w 1502997"/>
              <a:gd name="connsiteY40" fmla="*/ 235474 h 1480161"/>
              <a:gd name="connsiteX41" fmla="*/ 663201 w 1502997"/>
              <a:gd name="connsiteY41" fmla="*/ 151739 h 1480161"/>
            </a:gdLst>
            <a:ahLst/>
            <a:cxnLst/>
            <a:rect l="l" t="t" r="r" b="b"/>
            <a:pathLst>
              <a:path w="1502997" h="1480161">
                <a:moveTo>
                  <a:pt x="751498" y="281522"/>
                </a:moveTo>
                <a:cubicBezTo>
                  <a:pt x="491529" y="281522"/>
                  <a:pt x="280782" y="492269"/>
                  <a:pt x="280782" y="752238"/>
                </a:cubicBezTo>
                <a:cubicBezTo>
                  <a:pt x="280782" y="1012207"/>
                  <a:pt x="491529" y="1222954"/>
                  <a:pt x="751498" y="1222954"/>
                </a:cubicBezTo>
                <a:cubicBezTo>
                  <a:pt x="1011467" y="1222954"/>
                  <a:pt x="1222214" y="1012207"/>
                  <a:pt x="1222214" y="752238"/>
                </a:cubicBezTo>
                <a:cubicBezTo>
                  <a:pt x="1222214" y="492269"/>
                  <a:pt x="1011467" y="281522"/>
                  <a:pt x="751498" y="281522"/>
                </a:cubicBezTo>
                <a:close/>
                <a:moveTo>
                  <a:pt x="689953" y="0"/>
                </a:moveTo>
                <a:lnTo>
                  <a:pt x="813044" y="0"/>
                </a:lnTo>
                <a:lnTo>
                  <a:pt x="839795" y="151738"/>
                </a:lnTo>
                <a:cubicBezTo>
                  <a:pt x="921374" y="163734"/>
                  <a:pt x="999653" y="192225"/>
                  <a:pt x="1069855" y="235474"/>
                </a:cubicBezTo>
                <a:lnTo>
                  <a:pt x="1069856" y="235474"/>
                </a:lnTo>
                <a:lnTo>
                  <a:pt x="1187885" y="136431"/>
                </a:lnTo>
                <a:lnTo>
                  <a:pt x="1282176" y="215552"/>
                </a:lnTo>
                <a:lnTo>
                  <a:pt x="1205132" y="348986"/>
                </a:lnTo>
                <a:cubicBezTo>
                  <a:pt x="1259915" y="410612"/>
                  <a:pt x="1301565" y="482754"/>
                  <a:pt x="1327544" y="561009"/>
                </a:cubicBezTo>
                <a:lnTo>
                  <a:pt x="1481624" y="561006"/>
                </a:lnTo>
                <a:lnTo>
                  <a:pt x="1502997" y="682224"/>
                </a:lnTo>
                <a:lnTo>
                  <a:pt x="1358208" y="734919"/>
                </a:lnTo>
                <a:cubicBezTo>
                  <a:pt x="1360562" y="817339"/>
                  <a:pt x="1346096" y="899376"/>
                  <a:pt x="1315695" y="976022"/>
                </a:cubicBezTo>
                <a:lnTo>
                  <a:pt x="1433729" y="1075059"/>
                </a:lnTo>
                <a:lnTo>
                  <a:pt x="1372185" y="1181656"/>
                </a:lnTo>
                <a:lnTo>
                  <a:pt x="1227399" y="1128955"/>
                </a:lnTo>
                <a:cubicBezTo>
                  <a:pt x="1176222" y="1193606"/>
                  <a:pt x="1112408" y="1247152"/>
                  <a:pt x="1039853" y="1286324"/>
                </a:cubicBezTo>
                <a:lnTo>
                  <a:pt x="1066612" y="1438062"/>
                </a:lnTo>
                <a:lnTo>
                  <a:pt x="950947" y="1480161"/>
                </a:lnTo>
                <a:lnTo>
                  <a:pt x="873910" y="1346722"/>
                </a:lnTo>
                <a:cubicBezTo>
                  <a:pt x="793149" y="1363352"/>
                  <a:pt x="709847" y="1363352"/>
                  <a:pt x="629086" y="1346722"/>
                </a:cubicBezTo>
                <a:lnTo>
                  <a:pt x="552050" y="1480161"/>
                </a:lnTo>
                <a:lnTo>
                  <a:pt x="436385" y="1438062"/>
                </a:lnTo>
                <a:lnTo>
                  <a:pt x="463145" y="1286324"/>
                </a:lnTo>
                <a:cubicBezTo>
                  <a:pt x="390589" y="1247152"/>
                  <a:pt x="326775" y="1193605"/>
                  <a:pt x="275598" y="1128954"/>
                </a:cubicBezTo>
                <a:lnTo>
                  <a:pt x="130812" y="1181656"/>
                </a:lnTo>
                <a:lnTo>
                  <a:pt x="69268" y="1075059"/>
                </a:lnTo>
                <a:lnTo>
                  <a:pt x="187302" y="976022"/>
                </a:lnTo>
                <a:cubicBezTo>
                  <a:pt x="156901" y="899376"/>
                  <a:pt x="142436" y="817339"/>
                  <a:pt x="144789" y="734919"/>
                </a:cubicBezTo>
                <a:lnTo>
                  <a:pt x="0" y="682224"/>
                </a:lnTo>
                <a:lnTo>
                  <a:pt x="21374" y="561006"/>
                </a:lnTo>
                <a:lnTo>
                  <a:pt x="175453" y="561009"/>
                </a:lnTo>
                <a:cubicBezTo>
                  <a:pt x="201432" y="482754"/>
                  <a:pt x="243084" y="410611"/>
                  <a:pt x="297865" y="348986"/>
                </a:cubicBezTo>
                <a:lnTo>
                  <a:pt x="220822" y="215552"/>
                </a:lnTo>
                <a:lnTo>
                  <a:pt x="315112" y="136431"/>
                </a:lnTo>
                <a:lnTo>
                  <a:pt x="433142" y="235474"/>
                </a:lnTo>
                <a:cubicBezTo>
                  <a:pt x="503345" y="192225"/>
                  <a:pt x="581623" y="163734"/>
                  <a:pt x="663201" y="1517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1931966">
            <a:off x="696496" y="1981697"/>
            <a:ext cx="2150785" cy="2150786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691386">
            <a:off x="2988535" y="2945467"/>
            <a:ext cx="2150786" cy="2150785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893003" y="2574330"/>
            <a:ext cx="543524" cy="5259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006183" y="2899736"/>
            <a:ext cx="1960738" cy="1930947"/>
          </a:xfrm>
          <a:custGeom>
            <a:avLst/>
            <a:gdLst>
              <a:gd name="connsiteX0" fmla="*/ 1006670 w 2013338"/>
              <a:gd name="connsiteY0" fmla="*/ 339543 h 1982748"/>
              <a:gd name="connsiteX1" fmla="*/ 338550 w 2013338"/>
              <a:gd name="connsiteY1" fmla="*/ 1007661 h 1982748"/>
              <a:gd name="connsiteX2" fmla="*/ 1006670 w 2013338"/>
              <a:gd name="connsiteY2" fmla="*/ 1675779 h 1982748"/>
              <a:gd name="connsiteX3" fmla="*/ 1674790 w 2013338"/>
              <a:gd name="connsiteY3" fmla="*/ 1007661 h 1982748"/>
              <a:gd name="connsiteX4" fmla="*/ 1006670 w 2013338"/>
              <a:gd name="connsiteY4" fmla="*/ 339543 h 1982748"/>
              <a:gd name="connsiteX5" fmla="*/ 924226 w 2013338"/>
              <a:gd name="connsiteY5" fmla="*/ 0 h 1982748"/>
              <a:gd name="connsiteX6" fmla="*/ 1089113 w 2013338"/>
              <a:gd name="connsiteY6" fmla="*/ 0 h 1982748"/>
              <a:gd name="connsiteX7" fmla="*/ 1124947 w 2013338"/>
              <a:gd name="connsiteY7" fmla="*/ 203261 h 1982748"/>
              <a:gd name="connsiteX8" fmla="*/ 1433123 w 2013338"/>
              <a:gd name="connsiteY8" fmla="*/ 315428 h 1982748"/>
              <a:gd name="connsiteX9" fmla="*/ 1433124 w 2013338"/>
              <a:gd name="connsiteY9" fmla="*/ 315428 h 1982748"/>
              <a:gd name="connsiteX10" fmla="*/ 1591230 w 2013338"/>
              <a:gd name="connsiteY10" fmla="*/ 182755 h 1982748"/>
              <a:gd name="connsiteX11" fmla="*/ 1717537 w 2013338"/>
              <a:gd name="connsiteY11" fmla="*/ 288741 h 1982748"/>
              <a:gd name="connsiteX12" fmla="*/ 1614333 w 2013338"/>
              <a:gd name="connsiteY12" fmla="*/ 467483 h 1982748"/>
              <a:gd name="connsiteX13" fmla="*/ 1778310 w 2013338"/>
              <a:gd name="connsiteY13" fmla="*/ 751499 h 1982748"/>
              <a:gd name="connsiteX14" fmla="*/ 1984707 w 2013338"/>
              <a:gd name="connsiteY14" fmla="*/ 751494 h 1982748"/>
              <a:gd name="connsiteX15" fmla="*/ 2013338 w 2013338"/>
              <a:gd name="connsiteY15" fmla="*/ 913873 h 1982748"/>
              <a:gd name="connsiteX16" fmla="*/ 1819386 w 2013338"/>
              <a:gd name="connsiteY16" fmla="*/ 984460 h 1982748"/>
              <a:gd name="connsiteX17" fmla="*/ 1762438 w 2013338"/>
              <a:gd name="connsiteY17" fmla="*/ 1307429 h 1982748"/>
              <a:gd name="connsiteX18" fmla="*/ 1920551 w 2013338"/>
              <a:gd name="connsiteY18" fmla="*/ 1440094 h 1982748"/>
              <a:gd name="connsiteX19" fmla="*/ 1838109 w 2013338"/>
              <a:gd name="connsiteY19" fmla="*/ 1582886 h 1982748"/>
              <a:gd name="connsiteX20" fmla="*/ 1644161 w 2013338"/>
              <a:gd name="connsiteY20" fmla="*/ 1512290 h 1982748"/>
              <a:gd name="connsiteX21" fmla="*/ 1392933 w 2013338"/>
              <a:gd name="connsiteY21" fmla="*/ 1723094 h 1982748"/>
              <a:gd name="connsiteX22" fmla="*/ 1428779 w 2013338"/>
              <a:gd name="connsiteY22" fmla="*/ 1926354 h 1982748"/>
              <a:gd name="connsiteX23" fmla="*/ 1273840 w 2013338"/>
              <a:gd name="connsiteY23" fmla="*/ 1982748 h 1982748"/>
              <a:gd name="connsiteX24" fmla="*/ 1170645 w 2013338"/>
              <a:gd name="connsiteY24" fmla="*/ 1804001 h 1982748"/>
              <a:gd name="connsiteX25" fmla="*/ 842692 w 2013338"/>
              <a:gd name="connsiteY25" fmla="*/ 1804001 h 1982748"/>
              <a:gd name="connsiteX26" fmla="*/ 739498 w 2013338"/>
              <a:gd name="connsiteY26" fmla="*/ 1982748 h 1982748"/>
              <a:gd name="connsiteX27" fmla="*/ 584559 w 2013338"/>
              <a:gd name="connsiteY27" fmla="*/ 1926354 h 1982748"/>
              <a:gd name="connsiteX28" fmla="*/ 620405 w 2013338"/>
              <a:gd name="connsiteY28" fmla="*/ 1723094 h 1982748"/>
              <a:gd name="connsiteX29" fmla="*/ 369177 w 2013338"/>
              <a:gd name="connsiteY29" fmla="*/ 1512289 h 1982748"/>
              <a:gd name="connsiteX30" fmla="*/ 175229 w 2013338"/>
              <a:gd name="connsiteY30" fmla="*/ 1582886 h 1982748"/>
              <a:gd name="connsiteX31" fmla="*/ 92788 w 2013338"/>
              <a:gd name="connsiteY31" fmla="*/ 1440094 h 1982748"/>
              <a:gd name="connsiteX32" fmla="*/ 250900 w 2013338"/>
              <a:gd name="connsiteY32" fmla="*/ 1307429 h 1982748"/>
              <a:gd name="connsiteX33" fmla="*/ 193952 w 2013338"/>
              <a:gd name="connsiteY33" fmla="*/ 984460 h 1982748"/>
              <a:gd name="connsiteX34" fmla="*/ 0 w 2013338"/>
              <a:gd name="connsiteY34" fmla="*/ 913873 h 1982748"/>
              <a:gd name="connsiteX35" fmla="*/ 28631 w 2013338"/>
              <a:gd name="connsiteY35" fmla="*/ 751494 h 1982748"/>
              <a:gd name="connsiteX36" fmla="*/ 235028 w 2013338"/>
              <a:gd name="connsiteY36" fmla="*/ 751499 h 1982748"/>
              <a:gd name="connsiteX37" fmla="*/ 399005 w 2013338"/>
              <a:gd name="connsiteY37" fmla="*/ 467483 h 1982748"/>
              <a:gd name="connsiteX38" fmla="*/ 295801 w 2013338"/>
              <a:gd name="connsiteY38" fmla="*/ 288741 h 1982748"/>
              <a:gd name="connsiteX39" fmla="*/ 422108 w 2013338"/>
              <a:gd name="connsiteY39" fmla="*/ 182755 h 1982748"/>
              <a:gd name="connsiteX40" fmla="*/ 580214 w 2013338"/>
              <a:gd name="connsiteY40" fmla="*/ 315428 h 1982748"/>
              <a:gd name="connsiteX41" fmla="*/ 888390 w 2013338"/>
              <a:gd name="connsiteY41" fmla="*/ 203262 h 1982748"/>
            </a:gdLst>
            <a:ahLst/>
            <a:cxnLst/>
            <a:rect l="l" t="t" r="r" b="b"/>
            <a:pathLst>
              <a:path w="2013338" h="1982748">
                <a:moveTo>
                  <a:pt x="1006670" y="339543"/>
                </a:moveTo>
                <a:cubicBezTo>
                  <a:pt x="637678" y="339543"/>
                  <a:pt x="338550" y="638670"/>
                  <a:pt x="338550" y="1007661"/>
                </a:cubicBezTo>
                <a:cubicBezTo>
                  <a:pt x="338550" y="1376652"/>
                  <a:pt x="637678" y="1675779"/>
                  <a:pt x="1006670" y="1675779"/>
                </a:cubicBezTo>
                <a:cubicBezTo>
                  <a:pt x="1375662" y="1675779"/>
                  <a:pt x="1674790" y="1376652"/>
                  <a:pt x="1674790" y="1007661"/>
                </a:cubicBezTo>
                <a:cubicBezTo>
                  <a:pt x="1674790" y="638670"/>
                  <a:pt x="1375662" y="339543"/>
                  <a:pt x="1006670" y="339543"/>
                </a:cubicBezTo>
                <a:close/>
                <a:moveTo>
                  <a:pt x="924226" y="0"/>
                </a:moveTo>
                <a:lnTo>
                  <a:pt x="1089113" y="0"/>
                </a:lnTo>
                <a:lnTo>
                  <a:pt x="1124947" y="203261"/>
                </a:lnTo>
                <a:cubicBezTo>
                  <a:pt x="1234226" y="219329"/>
                  <a:pt x="1339084" y="257494"/>
                  <a:pt x="1433123" y="315428"/>
                </a:cubicBezTo>
                <a:lnTo>
                  <a:pt x="1433124" y="315428"/>
                </a:lnTo>
                <a:lnTo>
                  <a:pt x="1591230" y="182755"/>
                </a:lnTo>
                <a:lnTo>
                  <a:pt x="1717537" y="288741"/>
                </a:lnTo>
                <a:lnTo>
                  <a:pt x="1614333" y="467483"/>
                </a:lnTo>
                <a:cubicBezTo>
                  <a:pt x="1687717" y="550035"/>
                  <a:pt x="1743510" y="646672"/>
                  <a:pt x="1778310" y="751499"/>
                </a:cubicBezTo>
                <a:lnTo>
                  <a:pt x="1984707" y="751494"/>
                </a:lnTo>
                <a:lnTo>
                  <a:pt x="2013338" y="913873"/>
                </a:lnTo>
                <a:lnTo>
                  <a:pt x="1819386" y="984460"/>
                </a:lnTo>
                <a:cubicBezTo>
                  <a:pt x="1822539" y="1094866"/>
                  <a:pt x="1803162" y="1204758"/>
                  <a:pt x="1762438" y="1307429"/>
                </a:cubicBezTo>
                <a:lnTo>
                  <a:pt x="1920551" y="1440094"/>
                </a:lnTo>
                <a:lnTo>
                  <a:pt x="1838109" y="1582886"/>
                </a:lnTo>
                <a:lnTo>
                  <a:pt x="1644161" y="1512290"/>
                </a:lnTo>
                <a:cubicBezTo>
                  <a:pt x="1575607" y="1598894"/>
                  <a:pt x="1490125" y="1670621"/>
                  <a:pt x="1392933" y="1723094"/>
                </a:cubicBezTo>
                <a:lnTo>
                  <a:pt x="1428779" y="1926354"/>
                </a:lnTo>
                <a:lnTo>
                  <a:pt x="1273840" y="1982748"/>
                </a:lnTo>
                <a:lnTo>
                  <a:pt x="1170645" y="1804001"/>
                </a:lnTo>
                <a:cubicBezTo>
                  <a:pt x="1062462" y="1826277"/>
                  <a:pt x="950874" y="1826277"/>
                  <a:pt x="842692" y="1804001"/>
                </a:cubicBezTo>
                <a:lnTo>
                  <a:pt x="739498" y="1982748"/>
                </a:lnTo>
                <a:lnTo>
                  <a:pt x="584559" y="1926354"/>
                </a:lnTo>
                <a:lnTo>
                  <a:pt x="620405" y="1723094"/>
                </a:lnTo>
                <a:cubicBezTo>
                  <a:pt x="523213" y="1670621"/>
                  <a:pt x="437731" y="1598893"/>
                  <a:pt x="369177" y="1512289"/>
                </a:cubicBezTo>
                <a:lnTo>
                  <a:pt x="175229" y="1582886"/>
                </a:lnTo>
                <a:lnTo>
                  <a:pt x="92788" y="1440094"/>
                </a:lnTo>
                <a:lnTo>
                  <a:pt x="250900" y="1307429"/>
                </a:lnTo>
                <a:cubicBezTo>
                  <a:pt x="210177" y="1204758"/>
                  <a:pt x="190800" y="1094866"/>
                  <a:pt x="193952" y="984460"/>
                </a:cubicBezTo>
                <a:lnTo>
                  <a:pt x="0" y="913873"/>
                </a:lnTo>
                <a:lnTo>
                  <a:pt x="28631" y="751494"/>
                </a:lnTo>
                <a:lnTo>
                  <a:pt x="235028" y="751499"/>
                </a:lnTo>
                <a:cubicBezTo>
                  <a:pt x="269828" y="646672"/>
                  <a:pt x="325623" y="550034"/>
                  <a:pt x="399005" y="467483"/>
                </a:cubicBezTo>
                <a:lnTo>
                  <a:pt x="295801" y="288741"/>
                </a:lnTo>
                <a:lnTo>
                  <a:pt x="422108" y="182755"/>
                </a:lnTo>
                <a:lnTo>
                  <a:pt x="580214" y="315428"/>
                </a:lnTo>
                <a:cubicBezTo>
                  <a:pt x="674255" y="257494"/>
                  <a:pt x="779113" y="219329"/>
                  <a:pt x="888390" y="20326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18040" y="3631620"/>
            <a:ext cx="529324" cy="49889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02269" y="4802098"/>
            <a:ext cx="305652" cy="27710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48525" y="332653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400" b="1"/>
              <a:t>Член</a:t>
            </a:r>
            <a:r>
              <a:rPr kumimoji="1" lang="en-US" altLang="zh-CN" sz="2400" b="1"/>
              <a:t> B</a:t>
            </a:r>
            <a:endParaRPr kumimoji="1" lang="zh-CN" altLang="en-US" sz="2400" b="1"/>
          </a:p>
        </p:txBody>
      </p:sp>
      <p:sp>
        <p:nvSpPr>
          <p:cNvPr id="22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3756" y="2780573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000" b="1"/>
              <a:t>Источники</a:t>
            </a:r>
            <a:r>
              <a:rPr kumimoji="1" lang="en-US" altLang="zh-CN" sz="4000" b="1"/>
              <a:t> </a:t>
            </a:r>
            <a:r>
              <a:rPr kumimoji="1" lang="en-US" altLang="en-US" sz="4000" b="1"/>
              <a:t>ресурсов</a:t>
            </a:r>
            <a:endParaRPr kumimoji="1" lang="zh-CN" altLang="en-US" sz="4000" b="1"/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577560" y="2838759"/>
            <a:ext cx="3732560" cy="2976613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015678" y="3020445"/>
            <a:ext cx="856325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703939" y="3861435"/>
            <a:ext cx="3213103" cy="17399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Ван шэнвэй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en-US" sz="1400" b="1"/>
              <a:t>Технический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эксперт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отвечающий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за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анализ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обработку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данных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881881" y="2821174"/>
            <a:ext cx="3732560" cy="2976613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accent1">
              <a:alpha val="1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272710" y="3002860"/>
            <a:ext cx="950902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7103510" y="3835400"/>
            <a:ext cx="3213103" cy="17399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4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Лу Ифань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endParaRPr kumimoji="1" lang="en-US" alt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en-US" sz="1400" b="1"/>
              <a:t>Творческое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планирование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ведущее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дизайн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контента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исследования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пользователей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896675" y="3976087"/>
            <a:ext cx="398650" cy="398650"/>
          </a:xfrm>
          <a:prstGeom prst="chevron">
            <a:avLst/>
          </a:prstGeom>
          <a:solidFill>
            <a:schemeClr val="tx1">
              <a:lumMod val="25000"/>
              <a:lumOff val="75000"/>
              <a:alpha val="80000"/>
            </a:schemeClr>
          </a:solidFill>
          <a:ln w="6055" cap="flat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74800" y="1121133"/>
            <a:ext cx="9042400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Представление</a:t>
            </a:r>
            <a:r>
              <a:rPr kumimoji="1"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членов</a:t>
            </a:r>
            <a:endParaRPr kumimoji="1" lang="en-US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23800" y="404703"/>
            <a:ext cx="983537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en-US" sz="4800"/>
              <a:t>Члены</a:t>
            </a:r>
            <a:r>
              <a:rPr kumimoji="1" lang="en-US" altLang="zh-CN" sz="4800"/>
              <a:t> </a:t>
            </a:r>
            <a:r>
              <a:rPr kumimoji="1" lang="en-US" altLang="en-US" sz="4800"/>
              <a:t>команды</a:t>
            </a:r>
            <a:endParaRPr kumimoji="1" lang="zh-CN" altLang="en-US" sz="4800"/>
          </a:p>
        </p:txBody>
      </p:sp>
      <p:sp>
        <p:nvSpPr>
          <p:cNvPr id="12" name="标题 1"/>
          <p:cNvSpPr txBox="1"/>
          <p:nvPr/>
        </p:nvSpPr>
        <p:spPr>
          <a:xfrm rot="10800000" flipH="1">
            <a:off x="10975518" y="606447"/>
            <a:ext cx="536828" cy="87372"/>
          </a:xfrm>
          <a:custGeom>
            <a:avLst/>
            <a:gdLst>
              <a:gd name="connsiteX0" fmla="*/ 358221 w 536828"/>
              <a:gd name="connsiteY0" fmla="*/ 87372 h 87372"/>
              <a:gd name="connsiteX1" fmla="*/ 389112 w 536828"/>
              <a:gd name="connsiteY1" fmla="*/ 74577 h 87372"/>
              <a:gd name="connsiteX2" fmla="*/ 391951 w 536828"/>
              <a:gd name="connsiteY2" fmla="*/ 70365 h 87372"/>
              <a:gd name="connsiteX3" fmla="*/ 392195 w 536828"/>
              <a:gd name="connsiteY3" fmla="*/ 70727 h 87372"/>
              <a:gd name="connsiteX4" fmla="*/ 394791 w 536828"/>
              <a:gd name="connsiteY4" fmla="*/ 66877 h 87372"/>
              <a:gd name="connsiteX5" fmla="*/ 425682 w 536828"/>
              <a:gd name="connsiteY5" fmla="*/ 54082 h 87372"/>
              <a:gd name="connsiteX6" fmla="*/ 456573 w 536828"/>
              <a:gd name="connsiteY6" fmla="*/ 66877 h 87372"/>
              <a:gd name="connsiteX7" fmla="*/ 459168 w 536828"/>
              <a:gd name="connsiteY7" fmla="*/ 70727 h 87372"/>
              <a:gd name="connsiteX8" fmla="*/ 459412 w 536828"/>
              <a:gd name="connsiteY8" fmla="*/ 70365 h 87372"/>
              <a:gd name="connsiteX9" fmla="*/ 462251 w 536828"/>
              <a:gd name="connsiteY9" fmla="*/ 74577 h 87372"/>
              <a:gd name="connsiteX10" fmla="*/ 493142 w 536828"/>
              <a:gd name="connsiteY10" fmla="*/ 87372 h 87372"/>
              <a:gd name="connsiteX11" fmla="*/ 536828 w 536828"/>
              <a:gd name="connsiteY11" fmla="*/ 43686 h 87372"/>
              <a:gd name="connsiteX12" fmla="*/ 493142 w 536828"/>
              <a:gd name="connsiteY12" fmla="*/ 0 h 87372"/>
              <a:gd name="connsiteX13" fmla="*/ 462251 w 536828"/>
              <a:gd name="connsiteY13" fmla="*/ 12795 h 87372"/>
              <a:gd name="connsiteX14" fmla="*/ 459412 w 536828"/>
              <a:gd name="connsiteY14" fmla="*/ 17007 h 87372"/>
              <a:gd name="connsiteX15" fmla="*/ 459062 w 536828"/>
              <a:gd name="connsiteY15" fmla="*/ 16488 h 87372"/>
              <a:gd name="connsiteX16" fmla="*/ 456572 w 536828"/>
              <a:gd name="connsiteY16" fmla="*/ 20181 h 87372"/>
              <a:gd name="connsiteX17" fmla="*/ 425681 w 536828"/>
              <a:gd name="connsiteY17" fmla="*/ 32976 h 87372"/>
              <a:gd name="connsiteX18" fmla="*/ 394790 w 536828"/>
              <a:gd name="connsiteY18" fmla="*/ 20181 h 87372"/>
              <a:gd name="connsiteX19" fmla="*/ 392301 w 536828"/>
              <a:gd name="connsiteY19" fmla="*/ 16489 h 87372"/>
              <a:gd name="connsiteX20" fmla="*/ 391951 w 536828"/>
              <a:gd name="connsiteY20" fmla="*/ 17007 h 87372"/>
              <a:gd name="connsiteX21" fmla="*/ 389112 w 536828"/>
              <a:gd name="connsiteY21" fmla="*/ 12795 h 87372"/>
              <a:gd name="connsiteX22" fmla="*/ 358221 w 536828"/>
              <a:gd name="connsiteY22" fmla="*/ 0 h 87372"/>
              <a:gd name="connsiteX23" fmla="*/ 314535 w 536828"/>
              <a:gd name="connsiteY23" fmla="*/ 43686 h 87372"/>
              <a:gd name="connsiteX24" fmla="*/ 358221 w 536828"/>
              <a:gd name="connsiteY24" fmla="*/ 87372 h 87372"/>
              <a:gd name="connsiteX25" fmla="*/ 200953 w 536828"/>
              <a:gd name="connsiteY25" fmla="*/ 87372 h 87372"/>
              <a:gd name="connsiteX26" fmla="*/ 244639 w 536828"/>
              <a:gd name="connsiteY26" fmla="*/ 43686 h 87372"/>
              <a:gd name="connsiteX27" fmla="*/ 200953 w 536828"/>
              <a:gd name="connsiteY27" fmla="*/ 0 h 87372"/>
              <a:gd name="connsiteX28" fmla="*/ 157267 w 536828"/>
              <a:gd name="connsiteY28" fmla="*/ 43686 h 87372"/>
              <a:gd name="connsiteX29" fmla="*/ 200953 w 536828"/>
              <a:gd name="connsiteY29" fmla="*/ 87372 h 87372"/>
              <a:gd name="connsiteX30" fmla="*/ 43686 w 536828"/>
              <a:gd name="connsiteY30" fmla="*/ 87372 h 87372"/>
              <a:gd name="connsiteX31" fmla="*/ 87372 w 536828"/>
              <a:gd name="connsiteY31" fmla="*/ 43686 h 87372"/>
              <a:gd name="connsiteX32" fmla="*/ 43686 w 536828"/>
              <a:gd name="connsiteY32" fmla="*/ 0 h 87372"/>
              <a:gd name="connsiteX33" fmla="*/ 0 w 536828"/>
              <a:gd name="connsiteY33" fmla="*/ 43686 h 87372"/>
              <a:gd name="connsiteX34" fmla="*/ 43686 w 536828"/>
              <a:gd name="connsiteY34" fmla="*/ 87372 h 87372"/>
            </a:gdLst>
            <a:ahLst/>
            <a:cxnLst/>
            <a:rect l="l" t="t" r="r" b="b"/>
            <a:pathLst>
              <a:path w="536828" h="87372">
                <a:moveTo>
                  <a:pt x="358221" y="87372"/>
                </a:moveTo>
                <a:cubicBezTo>
                  <a:pt x="370285" y="87372"/>
                  <a:pt x="381206" y="82482"/>
                  <a:pt x="389112" y="74577"/>
                </a:cubicBezTo>
                <a:lnTo>
                  <a:pt x="391951" y="70365"/>
                </a:lnTo>
                <a:lnTo>
                  <a:pt x="392195" y="70727"/>
                </a:lnTo>
                <a:lnTo>
                  <a:pt x="394791" y="66877"/>
                </a:lnTo>
                <a:cubicBezTo>
                  <a:pt x="402697" y="58972"/>
                  <a:pt x="413618" y="54082"/>
                  <a:pt x="425682" y="54082"/>
                </a:cubicBezTo>
                <a:cubicBezTo>
                  <a:pt x="437745" y="54082"/>
                  <a:pt x="448667" y="58972"/>
                  <a:pt x="456573" y="66877"/>
                </a:cubicBezTo>
                <a:lnTo>
                  <a:pt x="459168" y="70727"/>
                </a:lnTo>
                <a:lnTo>
                  <a:pt x="459412" y="70365"/>
                </a:lnTo>
                <a:lnTo>
                  <a:pt x="462251" y="74577"/>
                </a:lnTo>
                <a:cubicBezTo>
                  <a:pt x="470157" y="82482"/>
                  <a:pt x="481078" y="87372"/>
                  <a:pt x="493142" y="87372"/>
                </a:cubicBezTo>
                <a:cubicBezTo>
                  <a:pt x="517269" y="87372"/>
                  <a:pt x="536828" y="67813"/>
                  <a:pt x="536828" y="43686"/>
                </a:cubicBezTo>
                <a:cubicBezTo>
                  <a:pt x="536828" y="19559"/>
                  <a:pt x="517269" y="0"/>
                  <a:pt x="493142" y="0"/>
                </a:cubicBezTo>
                <a:cubicBezTo>
                  <a:pt x="481078" y="0"/>
                  <a:pt x="470157" y="4890"/>
                  <a:pt x="462251" y="12795"/>
                </a:cubicBezTo>
                <a:lnTo>
                  <a:pt x="459412" y="17007"/>
                </a:lnTo>
                <a:lnTo>
                  <a:pt x="459062" y="16488"/>
                </a:lnTo>
                <a:lnTo>
                  <a:pt x="456572" y="20181"/>
                </a:lnTo>
                <a:cubicBezTo>
                  <a:pt x="448666" y="28087"/>
                  <a:pt x="437745" y="32976"/>
                  <a:pt x="425681" y="32976"/>
                </a:cubicBezTo>
                <a:cubicBezTo>
                  <a:pt x="413618" y="32976"/>
                  <a:pt x="402696" y="28087"/>
                  <a:pt x="394790" y="20181"/>
                </a:cubicBezTo>
                <a:lnTo>
                  <a:pt x="392301" y="16489"/>
                </a:lnTo>
                <a:lnTo>
                  <a:pt x="391951" y="17007"/>
                </a:lnTo>
                <a:lnTo>
                  <a:pt x="389112" y="12795"/>
                </a:lnTo>
                <a:cubicBezTo>
                  <a:pt x="381206" y="4890"/>
                  <a:pt x="370285" y="0"/>
                  <a:pt x="358221" y="0"/>
                </a:cubicBezTo>
                <a:cubicBezTo>
                  <a:pt x="334094" y="0"/>
                  <a:pt x="314535" y="19559"/>
                  <a:pt x="314535" y="43686"/>
                </a:cubicBezTo>
                <a:cubicBezTo>
                  <a:pt x="314535" y="67813"/>
                  <a:pt x="334094" y="87372"/>
                  <a:pt x="358221" y="87372"/>
                </a:cubicBezTo>
                <a:close/>
                <a:moveTo>
                  <a:pt x="200953" y="87372"/>
                </a:moveTo>
                <a:cubicBezTo>
                  <a:pt x="225080" y="87372"/>
                  <a:pt x="244639" y="67813"/>
                  <a:pt x="244639" y="43686"/>
                </a:cubicBezTo>
                <a:cubicBezTo>
                  <a:pt x="244639" y="19559"/>
                  <a:pt x="225080" y="0"/>
                  <a:pt x="200953" y="0"/>
                </a:cubicBezTo>
                <a:cubicBezTo>
                  <a:pt x="176826" y="0"/>
                  <a:pt x="157267" y="19559"/>
                  <a:pt x="157267" y="43686"/>
                </a:cubicBezTo>
                <a:cubicBezTo>
                  <a:pt x="157267" y="67813"/>
                  <a:pt x="176826" y="87372"/>
                  <a:pt x="200953" y="87372"/>
                </a:cubicBezTo>
                <a:close/>
                <a:moveTo>
                  <a:pt x="43686" y="87372"/>
                </a:moveTo>
                <a:cubicBezTo>
                  <a:pt x="67813" y="87372"/>
                  <a:pt x="87372" y="67813"/>
                  <a:pt x="87372" y="43686"/>
                </a:cubicBezTo>
                <a:cubicBezTo>
                  <a:pt x="87372" y="19559"/>
                  <a:pt x="67813" y="0"/>
                  <a:pt x="43686" y="0"/>
                </a:cubicBezTo>
                <a:cubicBezTo>
                  <a:pt x="19559" y="0"/>
                  <a:pt x="0" y="19559"/>
                  <a:pt x="0" y="43686"/>
                </a:cubicBezTo>
                <a:cubicBezTo>
                  <a:pt x="0" y="67813"/>
                  <a:pt x="19559" y="87372"/>
                  <a:pt x="43686" y="873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46576" y="1785255"/>
            <a:ext cx="3363686" cy="3929743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bg1">
                <a:lumMod val="95000"/>
              </a:schemeClr>
            </a:solidFill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943100" y="2081376"/>
            <a:ext cx="1977346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Рисование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ролей</a:t>
            </a:r>
            <a:endParaRPr kumimoji="1"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16200000">
            <a:off x="764257" y="1962530"/>
            <a:ext cx="1172998" cy="801190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952630" y="1605289"/>
            <a:ext cx="984613" cy="1840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753821" y="1605289"/>
            <a:ext cx="222949" cy="184034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87348" y="2772837"/>
            <a:ext cx="2963424" cy="23198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en-US"/>
              <a:t>Источник</a:t>
            </a:r>
            <a:r>
              <a:rPr kumimoji="1" lang="en-US" altLang="zh-CN"/>
              <a:t>: OpenGameArt</a:t>
            </a:r>
            <a:r>
              <a:rPr kumimoji="1" lang="zh-CN" altLang="en-US"/>
              <a:t>、</a:t>
            </a:r>
            <a:r>
              <a:rPr kumimoji="1" lang="en-US" altLang="zh-CN"/>
              <a:t>Itch.io</a:t>
            </a:r>
            <a:r>
              <a:rPr kumimoji="1" lang="zh-CN" altLang="en-US"/>
              <a:t>。</a:t>
            </a:r>
            <a:endParaRPr kumimoji="1" lang="zh-CN" altLang="en-US"/>
          </a:p>
          <a:p>
            <a:pPr algn="r">
              <a:lnSpc>
                <a:spcPct val="150000"/>
              </a:lnSpc>
            </a:pPr>
            <a:r>
              <a:rPr kumimoji="1" lang="en-US" altLang="en-US"/>
              <a:t>Предоставление</a:t>
            </a:r>
            <a:r>
              <a:rPr kumimoji="1" lang="en-US" altLang="zh-CN"/>
              <a:t> </a:t>
            </a:r>
            <a:r>
              <a:rPr kumimoji="1" lang="en-US" altLang="en-US"/>
              <a:t>высококачественных</a:t>
            </a:r>
            <a:r>
              <a:rPr kumimoji="1" lang="en-US" altLang="zh-CN"/>
              <a:t> </a:t>
            </a:r>
            <a:r>
              <a:rPr kumimoji="1" lang="en-US" altLang="en-US"/>
              <a:t>бесплатных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рисования</a:t>
            </a:r>
            <a:r>
              <a:rPr kumimoji="1" lang="en-US" altLang="zh-CN"/>
              <a:t> </a:t>
            </a:r>
            <a:r>
              <a:rPr kumimoji="1" lang="en-US" altLang="en-US"/>
              <a:t>ролей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593098" y="5619748"/>
            <a:ext cx="1670643" cy="9525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414157" y="1785255"/>
            <a:ext cx="3363686" cy="3929743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bg1">
                <a:lumMod val="95000"/>
              </a:schemeClr>
            </a:solidFill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5375910" y="2060421"/>
            <a:ext cx="1949227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Справочная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диаграмма</a:t>
            </a:r>
            <a:endParaRPr kumimoji="1"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rot="16200000">
            <a:off x="4431838" y="1962530"/>
            <a:ext cx="1172998" cy="801190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620211" y="1605289"/>
            <a:ext cx="984613" cy="1840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421402" y="1605289"/>
            <a:ext cx="222949" cy="184034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614289" y="3106846"/>
            <a:ext cx="2963424" cy="23198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en-US"/>
              <a:t>Источник</a:t>
            </a:r>
            <a:r>
              <a:rPr kumimoji="1" lang="en-US" altLang="zh-CN"/>
              <a:t>: Unsplash</a:t>
            </a:r>
            <a:r>
              <a:rPr kumimoji="1" lang="zh-CN" altLang="en-US"/>
              <a:t>、</a:t>
            </a:r>
            <a:r>
              <a:rPr kumimoji="1" lang="en-US" altLang="zh-CN"/>
              <a:t>Pexels</a:t>
            </a:r>
            <a:r>
              <a:rPr kumimoji="1" lang="zh-CN" altLang="en-US"/>
              <a:t>。</a:t>
            </a:r>
            <a:endParaRPr kumimoji="1" lang="zh-CN" altLang="en-US"/>
          </a:p>
          <a:p>
            <a:pPr algn="r">
              <a:lnSpc>
                <a:spcPct val="150000"/>
              </a:lnSpc>
            </a:pPr>
            <a:r>
              <a:rPr kumimoji="1" lang="en-US" altLang="en-US"/>
              <a:t>Предоставление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r>
              <a:rPr kumimoji="1" lang="en-US" altLang="zh-CN"/>
              <a:t> HD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бесплатных</a:t>
            </a:r>
            <a:r>
              <a:rPr kumimoji="1" lang="en-US" altLang="zh-CN"/>
              <a:t> </a:t>
            </a:r>
            <a:r>
              <a:rPr kumimoji="1" lang="en-US" altLang="en-US"/>
              <a:t>фоновых</a:t>
            </a:r>
            <a:r>
              <a:rPr kumimoji="1" lang="en-US" altLang="zh-CN"/>
              <a:t> </a:t>
            </a:r>
            <a:r>
              <a:rPr kumimoji="1" lang="en-US" altLang="en-US"/>
              <a:t>карт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5260679" y="5619748"/>
            <a:ext cx="1670643" cy="9525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081738" y="1785255"/>
            <a:ext cx="3363686" cy="3929743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bg1">
                <a:lumMod val="95000"/>
              </a:schemeClr>
            </a:solidFill>
            <a:miter/>
          </a:ln>
          <a:effectLst>
            <a:outerShdw blurRad="127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9309100" y="2081376"/>
            <a:ext cx="1946508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3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Авторское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право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на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изображение</a:t>
            </a:r>
            <a:endParaRPr kumimoji="1"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16200000">
            <a:off x="8099419" y="1962530"/>
            <a:ext cx="1172998" cy="801190"/>
          </a:xfrm>
          <a:custGeom>
            <a:avLst/>
            <a:gdLst>
              <a:gd name="connsiteX0" fmla="*/ 1172998 w 1172998"/>
              <a:gd name="connsiteY0" fmla="*/ 0 h 801190"/>
              <a:gd name="connsiteX1" fmla="*/ 1172998 w 1172998"/>
              <a:gd name="connsiteY1" fmla="*/ 801190 h 801190"/>
              <a:gd name="connsiteX2" fmla="*/ 400595 w 1172998"/>
              <a:gd name="connsiteY2" fmla="*/ 801190 h 801190"/>
              <a:gd name="connsiteX3" fmla="*/ 0 w 1172998"/>
              <a:gd name="connsiteY3" fmla="*/ 400595 h 801190"/>
              <a:gd name="connsiteX4" fmla="*/ 400595 w 1172998"/>
              <a:gd name="connsiteY4" fmla="*/ 0 h 801190"/>
            </a:gdLst>
            <a:ahLst/>
            <a:cxnLst/>
            <a:rect l="l" t="t" r="r" b="b"/>
            <a:pathLst>
              <a:path w="1172998" h="801190">
                <a:moveTo>
                  <a:pt x="1172998" y="0"/>
                </a:moveTo>
                <a:lnTo>
                  <a:pt x="1172998" y="801190"/>
                </a:lnTo>
                <a:lnTo>
                  <a:pt x="400595" y="801190"/>
                </a:lnTo>
                <a:cubicBezTo>
                  <a:pt x="179352" y="801190"/>
                  <a:pt x="0" y="621838"/>
                  <a:pt x="0" y="400595"/>
                </a:cubicBezTo>
                <a:cubicBezTo>
                  <a:pt x="0" y="179352"/>
                  <a:pt x="179352" y="0"/>
                  <a:pt x="40059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8287792" y="1605289"/>
            <a:ext cx="984613" cy="18403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9088983" y="1605289"/>
            <a:ext cx="222949" cy="184034"/>
          </a:xfrm>
          <a:custGeom>
            <a:avLst/>
            <a:gdLst>
              <a:gd name="connsiteX0" fmla="*/ 344091 w 688182"/>
              <a:gd name="connsiteY0" fmla="*/ 0 h 360510"/>
              <a:gd name="connsiteX1" fmla="*/ 688182 w 688182"/>
              <a:gd name="connsiteY1" fmla="*/ 344091 h 360510"/>
              <a:gd name="connsiteX2" fmla="*/ 686527 w 688182"/>
              <a:gd name="connsiteY2" fmla="*/ 360510 h 360510"/>
              <a:gd name="connsiteX3" fmla="*/ 1655 w 688182"/>
              <a:gd name="connsiteY3" fmla="*/ 360510 h 360510"/>
              <a:gd name="connsiteX4" fmla="*/ 0 w 688182"/>
              <a:gd name="connsiteY4" fmla="*/ 344091 h 360510"/>
              <a:gd name="connsiteX5" fmla="*/ 344091 w 688182"/>
              <a:gd name="connsiteY5" fmla="*/ 0 h 360510"/>
            </a:gdLst>
            <a:ahLst/>
            <a:cxnLst/>
            <a:rect l="l" t="t" r="r" b="b"/>
            <a:pathLst>
              <a:path w="688182" h="360510">
                <a:moveTo>
                  <a:pt x="344091" y="0"/>
                </a:moveTo>
                <a:cubicBezTo>
                  <a:pt x="534127" y="0"/>
                  <a:pt x="688182" y="154055"/>
                  <a:pt x="688182" y="344091"/>
                </a:cubicBezTo>
                <a:lnTo>
                  <a:pt x="686527" y="360510"/>
                </a:lnTo>
                <a:lnTo>
                  <a:pt x="1655" y="360510"/>
                </a:lnTo>
                <a:lnTo>
                  <a:pt x="0" y="344091"/>
                </a:lnTo>
                <a:cubicBezTo>
                  <a:pt x="0" y="154055"/>
                  <a:pt x="154055" y="0"/>
                  <a:pt x="34409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8281870" y="3106847"/>
            <a:ext cx="2963424" cy="23198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en-US"/>
              <a:t>Все</a:t>
            </a:r>
            <a:r>
              <a:rPr kumimoji="1" lang="en-US" altLang="zh-CN"/>
              <a:t> </a:t>
            </a:r>
            <a:r>
              <a:rPr kumimoji="1" lang="en-US" altLang="en-US"/>
              <a:t>графические</a:t>
            </a:r>
            <a:r>
              <a:rPr kumimoji="1" lang="en-US" altLang="zh-CN"/>
              <a:t> </a:t>
            </a:r>
            <a:r>
              <a:rPr kumimoji="1" lang="en-US" altLang="en-US"/>
              <a:t>ресурсы</a:t>
            </a:r>
            <a:r>
              <a:rPr kumimoji="1" lang="en-US" altLang="zh-CN"/>
              <a:t> </a:t>
            </a:r>
            <a:r>
              <a:rPr kumimoji="1" lang="en-US" altLang="en-US"/>
              <a:t>лицензированы</a:t>
            </a:r>
            <a:r>
              <a:rPr kumimoji="1" lang="en-US" altLang="zh-CN"/>
              <a:t> </a:t>
            </a:r>
            <a:r>
              <a:rPr kumimoji="1" lang="en-US" altLang="en-US"/>
              <a:t>бесплатно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доступны</a:t>
            </a:r>
            <a:r>
              <a:rPr kumimoji="1" lang="en-US" altLang="zh-CN"/>
              <a:t> </a:t>
            </a:r>
            <a:r>
              <a:rPr kumimoji="1" lang="en-US" altLang="en-US"/>
              <a:t>в</a:t>
            </a:r>
            <a:r>
              <a:rPr kumimoji="1" lang="en-US" altLang="zh-CN"/>
              <a:t> </a:t>
            </a:r>
            <a:r>
              <a:rPr kumimoji="1" lang="en-US" altLang="en-US"/>
              <a:t>коммерческих</a:t>
            </a:r>
            <a:r>
              <a:rPr kumimoji="1" lang="en-US" altLang="zh-CN"/>
              <a:t> </a:t>
            </a:r>
            <a:r>
              <a:rPr kumimoji="1" lang="en-US" altLang="en-US"/>
              <a:t>целях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928260" y="5619748"/>
            <a:ext cx="1670643" cy="9525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990600" y="1903576"/>
            <a:ext cx="758146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4635500" y="1903576"/>
            <a:ext cx="758146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8331200" y="1903576"/>
            <a:ext cx="758146" cy="68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800" b="1"/>
              <a:t>Ресурсы</a:t>
            </a:r>
            <a:r>
              <a:rPr kumimoji="1" lang="en-US" altLang="zh-CN" sz="2800" b="1"/>
              <a:t> </a:t>
            </a:r>
            <a:r>
              <a:rPr kumimoji="1" lang="en-US" altLang="en-US" sz="2800" b="1"/>
              <a:t>изображений</a:t>
            </a:r>
            <a:endParaRPr kumimoji="1" lang="zh-CN" altLang="en-US" sz="2800" b="1"/>
          </a:p>
        </p:txBody>
      </p:sp>
      <p:sp>
        <p:nvSpPr>
          <p:cNvPr id="28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4465982" y="-132188"/>
            <a:ext cx="7451696" cy="6990188"/>
          </a:xfrm>
          <a:custGeom>
            <a:avLst/>
            <a:gdLst>
              <a:gd name="connsiteX0" fmla="*/ 0 w 7627581"/>
              <a:gd name="connsiteY0" fmla="*/ 0 h 6857998"/>
              <a:gd name="connsiteX1" fmla="*/ 1887211 w 7627581"/>
              <a:gd name="connsiteY1" fmla="*/ 0 h 6857998"/>
              <a:gd name="connsiteX2" fmla="*/ 1897011 w 7627581"/>
              <a:gd name="connsiteY2" fmla="*/ 40637 h 6857998"/>
              <a:gd name="connsiteX3" fmla="*/ 2682844 w 7627581"/>
              <a:gd name="connsiteY3" fmla="*/ 1169196 h 6857998"/>
              <a:gd name="connsiteX4" fmla="*/ 5818891 w 7627581"/>
              <a:gd name="connsiteY4" fmla="*/ 2952802 h 6857998"/>
              <a:gd name="connsiteX5" fmla="*/ 6966725 w 7627581"/>
              <a:gd name="connsiteY5" fmla="*/ 5166934 h 6857998"/>
              <a:gd name="connsiteX6" fmla="*/ 7543990 w 7627581"/>
              <a:gd name="connsiteY6" fmla="*/ 6827948 h 6857998"/>
              <a:gd name="connsiteX7" fmla="*/ 7534197 w 7627581"/>
              <a:gd name="connsiteY7" fmla="*/ 6857998 h 6857998"/>
              <a:gd name="connsiteX8" fmla="*/ 0 w 7627581"/>
              <a:gd name="connsiteY8" fmla="*/ 6857998 h 6857998"/>
            </a:gdLst>
            <a:ahLst/>
            <a:cxnLst/>
            <a:rect l="l" t="t" r="r" b="b"/>
            <a:pathLst>
              <a:path w="7627581" h="6857998">
                <a:moveTo>
                  <a:pt x="0" y="0"/>
                </a:moveTo>
                <a:lnTo>
                  <a:pt x="1887211" y="0"/>
                </a:lnTo>
                <a:lnTo>
                  <a:pt x="1897011" y="40637"/>
                </a:lnTo>
                <a:cubicBezTo>
                  <a:pt x="1986185" y="386946"/>
                  <a:pt x="2203726" y="971871"/>
                  <a:pt x="2682844" y="1169196"/>
                </a:cubicBezTo>
                <a:cubicBezTo>
                  <a:pt x="3379744" y="1456213"/>
                  <a:pt x="5121992" y="1210198"/>
                  <a:pt x="5818891" y="2952802"/>
                </a:cubicBezTo>
                <a:cubicBezTo>
                  <a:pt x="6515790" y="4695406"/>
                  <a:pt x="5880382" y="4449391"/>
                  <a:pt x="6966725" y="5166934"/>
                </a:cubicBezTo>
                <a:cubicBezTo>
                  <a:pt x="7713586" y="5660245"/>
                  <a:pt x="7695091" y="6318286"/>
                  <a:pt x="7543990" y="6827948"/>
                </a:cubicBezTo>
                <a:lnTo>
                  <a:pt x="7534197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544771" y="-20375"/>
            <a:ext cx="7648753" cy="6878375"/>
          </a:xfrm>
          <a:prstGeom prst="rect">
            <a:avLst/>
          </a:prstGeom>
        </p:spPr>
      </p:pic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671060" y="4671060"/>
            <a:ext cx="815340" cy="81534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5673090" y="2922270"/>
            <a:ext cx="815340" cy="81534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785610" y="1261110"/>
            <a:ext cx="815340" cy="81534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4852217" y="4870052"/>
            <a:ext cx="410608" cy="41060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5873777" y="3162846"/>
            <a:ext cx="410608" cy="359481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987976" y="1475277"/>
            <a:ext cx="410608" cy="38700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1306068" y="4798478"/>
            <a:ext cx="2808732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39344" y="5301823"/>
            <a:ext cx="2811942" cy="1025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Источник</a:t>
            </a:r>
            <a:r>
              <a:rPr kumimoji="1" lang="en-US" altLang="zh-CN" sz="1600"/>
              <a:t>: OpenGameArt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Freesound</a:t>
            </a:r>
            <a:r>
              <a:rPr kumimoji="1" lang="zh-CN" altLang="en-US" sz="1600"/>
              <a:t>。</a:t>
            </a: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Бесплатная</a:t>
            </a:r>
            <a:r>
              <a:rPr kumimoji="1" lang="en-US" altLang="zh-CN" sz="1600"/>
              <a:t> </a:t>
            </a:r>
            <a:r>
              <a:rPr kumimoji="1" lang="en-US" altLang="en-US" sz="1600"/>
              <a:t>фоновая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музыка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различных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стилях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479425" y="2709145"/>
            <a:ext cx="3042920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/>
              <a:t>Звуковые</a:t>
            </a:r>
            <a:r>
              <a:rPr kumimoji="1" lang="en-US" altLang="zh-CN" b="1"/>
              <a:t> </a:t>
            </a:r>
            <a:r>
              <a:rPr kumimoji="1" lang="en-US" altLang="en-US" b="1"/>
              <a:t>эффекты</a:t>
            </a:r>
            <a:endParaRPr kumimoji="1" lang="zh-CN" altLang="en-US" b="1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539116" y="2986447"/>
            <a:ext cx="3048000" cy="1025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Источник</a:t>
            </a:r>
            <a:r>
              <a:rPr kumimoji="1" lang="en-US" altLang="zh-CN"/>
              <a:t>: Freesound</a:t>
            </a:r>
            <a:r>
              <a:rPr kumimoji="1" lang="zh-CN" altLang="en-US"/>
              <a:t>、</a:t>
            </a:r>
            <a:r>
              <a:rPr kumimoji="1" lang="en-US" altLang="zh-CN"/>
              <a:t>Zapsplat</a:t>
            </a:r>
            <a:r>
              <a:rPr kumimoji="1" lang="zh-CN" altLang="en-US"/>
              <a:t>。</a:t>
            </a:r>
            <a:endParaRPr kumimoji="1" lang="zh-CN" altLang="en-US"/>
          </a:p>
          <a:p>
            <a:pPr algn="l">
              <a:lnSpc>
                <a:spcPct val="150000"/>
              </a:lnSpc>
            </a:pPr>
            <a:r>
              <a:rPr kumimoji="1" lang="en-US" altLang="en-US"/>
              <a:t>Предоставляет</a:t>
            </a:r>
            <a:r>
              <a:rPr kumimoji="1" lang="en-US" altLang="zh-CN"/>
              <a:t> </a:t>
            </a:r>
            <a:r>
              <a:rPr kumimoji="1" lang="en-US" altLang="en-US"/>
              <a:t>широкий</a:t>
            </a:r>
            <a:r>
              <a:rPr kumimoji="1" lang="en-US" altLang="zh-CN"/>
              <a:t> </a:t>
            </a:r>
            <a:r>
              <a:rPr kumimoji="1" lang="en-US" altLang="en-US"/>
              <a:t>спектр</a:t>
            </a:r>
            <a:r>
              <a:rPr kumimoji="1" lang="en-US" altLang="zh-CN"/>
              <a:t> </a:t>
            </a:r>
            <a:r>
              <a:rPr kumimoji="1" lang="en-US" altLang="en-US"/>
              <a:t>бесплатных</a:t>
            </a:r>
            <a:r>
              <a:rPr kumimoji="1" lang="en-US" altLang="zh-CN"/>
              <a:t> </a:t>
            </a:r>
            <a:r>
              <a:rPr kumimoji="1" lang="en-US" altLang="en-US"/>
              <a:t>звуковых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zh-CN"/>
              <a:t>                  </a:t>
            </a:r>
            <a:r>
              <a:rPr kumimoji="1" lang="en-US" altLang="en-US" b="1"/>
              <a:t>Фоновая</a:t>
            </a:r>
            <a:r>
              <a:rPr kumimoji="1" lang="en-US" altLang="zh-CN" b="1"/>
              <a:t> </a:t>
            </a:r>
            <a:r>
              <a:rPr kumimoji="1" lang="en-US" altLang="en-US" b="1"/>
              <a:t>музыка</a:t>
            </a:r>
            <a:endParaRPr kumimoji="1" lang="en-US" altLang="en-US" b="1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3215425" y="1279783"/>
            <a:ext cx="2740240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en-US" b="1"/>
              <a:t>Авторское</a:t>
            </a:r>
            <a:r>
              <a:rPr kumimoji="1" lang="en-US" altLang="zh-CN" b="1"/>
              <a:t> </a:t>
            </a:r>
            <a:r>
              <a:rPr kumimoji="1" lang="en-US" altLang="en-US" b="1"/>
              <a:t>право</a:t>
            </a:r>
            <a:r>
              <a:rPr kumimoji="1" lang="en-US" altLang="zh-CN" b="1"/>
              <a:t> </a:t>
            </a:r>
            <a:r>
              <a:rPr kumimoji="1" lang="en-US" altLang="en-US" b="1"/>
              <a:t>звука</a:t>
            </a:r>
            <a:endParaRPr kumimoji="1" lang="zh-CN" altLang="en-US" b="1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3143671" y="1602788"/>
            <a:ext cx="2745004" cy="1025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Все</a:t>
            </a:r>
            <a:r>
              <a:rPr kumimoji="1" lang="en-US" altLang="zh-CN"/>
              <a:t> </a:t>
            </a:r>
            <a:r>
              <a:rPr kumimoji="1" lang="en-US" altLang="en-US"/>
              <a:t>аудиоресурсы</a:t>
            </a:r>
            <a:r>
              <a:rPr kumimoji="1" lang="en-US" altLang="zh-CN"/>
              <a:t> </a:t>
            </a:r>
            <a:r>
              <a:rPr kumimoji="1" lang="en-US" altLang="en-US"/>
              <a:t>лицензированы</a:t>
            </a:r>
            <a:r>
              <a:rPr kumimoji="1" lang="en-US" altLang="zh-CN"/>
              <a:t> </a:t>
            </a:r>
            <a:r>
              <a:rPr kumimoji="1" lang="en-US" altLang="en-US"/>
              <a:t>бесплатно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доступны</a:t>
            </a:r>
            <a:r>
              <a:rPr kumimoji="1" lang="en-US" altLang="zh-CN"/>
              <a:t> </a:t>
            </a:r>
            <a:r>
              <a:rPr kumimoji="1" lang="en-US" altLang="en-US"/>
              <a:t>в</a:t>
            </a:r>
            <a:r>
              <a:rPr kumimoji="1" lang="en-US" altLang="zh-CN"/>
              <a:t> </a:t>
            </a:r>
            <a:r>
              <a:rPr kumimoji="1" lang="en-US" altLang="en-US"/>
              <a:t>коммерческих</a:t>
            </a:r>
            <a:r>
              <a:rPr kumimoji="1" lang="en-US" altLang="zh-CN"/>
              <a:t> </a:t>
            </a:r>
            <a:r>
              <a:rPr kumimoji="1" lang="en-US" altLang="en-US"/>
              <a:t>целях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/>
              <a:t>Звуковые</a:t>
            </a:r>
            <a:r>
              <a:rPr kumimoji="1" lang="en-US" altLang="zh-CN"/>
              <a:t> </a:t>
            </a:r>
            <a:r>
              <a:rPr kumimoji="1" lang="en-US" altLang="en-US"/>
              <a:t>ресурсы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6776" y="2839628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Результаты</a:t>
            </a:r>
            <a:r>
              <a:rPr kumimoji="1" lang="en-US" altLang="zh-CN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работы</a:t>
            </a:r>
            <a:endParaRPr kumimoji="1" lang="en-US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41350" y="1971040"/>
            <a:ext cx="9961060" cy="2749016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0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4272248"/>
            <a:ext cx="3149986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Завершение</a:t>
            </a:r>
            <a:r>
              <a:rPr kumimoji="1" lang="en-US" altLang="zh-CN"/>
              <a:t> </a:t>
            </a:r>
            <a:r>
              <a:rPr kumimoji="1" lang="en-US" altLang="en-US"/>
              <a:t>основного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, </a:t>
            </a:r>
            <a:r>
              <a:rPr kumimoji="1" lang="en-US" altLang="en-US"/>
              <a:t>разветвленного</a:t>
            </a:r>
            <a:r>
              <a:rPr kumimoji="1" lang="en-US" altLang="zh-CN"/>
              <a:t> </a:t>
            </a:r>
            <a:r>
              <a:rPr kumimoji="1" lang="en-US" altLang="en-US"/>
              <a:t>сюжета</a:t>
            </a:r>
            <a:r>
              <a:rPr kumimoji="1" lang="en-US" altLang="zh-CN"/>
              <a:t>, </a:t>
            </a:r>
            <a:r>
              <a:rPr kumimoji="1" lang="en-US" altLang="en-US"/>
              <a:t>текста</a:t>
            </a:r>
            <a:r>
              <a:rPr kumimoji="1" lang="en-US" altLang="zh-CN"/>
              <a:t> </a:t>
            </a:r>
            <a:r>
              <a:rPr kumimoji="1" lang="en-US" altLang="en-US"/>
              <a:t>диалога</a:t>
            </a:r>
            <a:r>
              <a:rPr kumimoji="1" lang="en-US" altLang="zh-CN"/>
              <a:t>, </a:t>
            </a:r>
            <a:r>
              <a:rPr kumimoji="1" lang="en-US" altLang="en-US"/>
              <a:t>выбранного</a:t>
            </a:r>
            <a:r>
              <a:rPr kumimoji="1" lang="en-US" altLang="zh-CN"/>
              <a:t> </a:t>
            </a:r>
            <a:r>
              <a:rPr kumimoji="1" lang="en-US" altLang="en-US"/>
              <a:t>элемента</a:t>
            </a:r>
            <a:r>
              <a:rPr kumimoji="1" lang="en-US" altLang="zh-CN"/>
              <a:t>, </a:t>
            </a:r>
            <a:r>
              <a:rPr kumimoji="1" lang="en-US" altLang="en-US"/>
              <a:t>финала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en-US"/>
              <a:t>Спектакль</a:t>
            </a:r>
            <a:r>
              <a:rPr kumimoji="1" lang="en-US" altLang="zh-CN"/>
              <a:t> </a:t>
            </a:r>
            <a:r>
              <a:rPr kumimoji="1" lang="en-US" altLang="en-US"/>
              <a:t>последовательный</a:t>
            </a:r>
            <a:r>
              <a:rPr kumimoji="1" lang="en-US" altLang="zh-CN"/>
              <a:t>, </a:t>
            </a:r>
            <a:r>
              <a:rPr kumimoji="1" lang="en-US" altLang="en-US"/>
              <a:t>логическая</a:t>
            </a:r>
            <a:r>
              <a:rPr kumimoji="1" lang="en-US" altLang="zh-CN"/>
              <a:t> </a:t>
            </a:r>
            <a:r>
              <a:rPr kumimoji="1" lang="en-US" altLang="en-US"/>
              <a:t>ясность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60400" y="3645016"/>
            <a:ext cx="314998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sz="2400" b="1"/>
              <a:t>Целостность</a:t>
            </a:r>
            <a:r>
              <a:rPr kumimoji="1" lang="en-US" altLang="zh-CN" sz="2400" b="1"/>
              <a:t> </a:t>
            </a:r>
            <a:r>
              <a:rPr kumimoji="1" lang="en-US" altLang="en-US" sz="2400" b="1"/>
              <a:t>пьесы</a:t>
            </a:r>
            <a:endParaRPr kumimoji="1" lang="zh-CN" altLang="en-US" sz="2400" b="1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60400" y="27025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693304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514657" y="4467828"/>
            <a:ext cx="3149986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Сюжет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включает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себя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множество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вариантов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карьеры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эмоциональных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взаимодействий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Различные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варианты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приводят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к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разным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концам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увеличивают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игровой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игровой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простор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514657" y="3871711"/>
            <a:ext cx="314998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Богатство</a:t>
            </a:r>
            <a:r>
              <a:rPr kumimoji="1"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пьесы</a:t>
            </a:r>
            <a:endParaRPr kumimoji="1" lang="en-US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514657" y="27025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665248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368914" y="4467828"/>
            <a:ext cx="3149986" cy="16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Углубленное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изучение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развития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карьеры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эмоциональных</a:t>
            </a:r>
            <a:r>
              <a:rPr kumimoji="1" lang="en-US" altLang="zh-CN" sz="1600"/>
              <a:t> </a:t>
            </a:r>
            <a:r>
              <a:rPr kumimoji="1" lang="en-US" altLang="en-US" sz="1600"/>
              <a:t>отношений</a:t>
            </a:r>
            <a:r>
              <a:rPr kumimoji="1" lang="en-US" altLang="zh-CN" sz="1600"/>
              <a:t>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ИТ</a:t>
            </a:r>
            <a:r>
              <a:rPr kumimoji="1" lang="en-US" altLang="zh-CN" sz="1600"/>
              <a:t> - </a:t>
            </a:r>
            <a:r>
              <a:rPr kumimoji="1" lang="en-US" altLang="en-US" sz="1600"/>
              <a:t>индустрии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Это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помогает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игрокам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думать</a:t>
            </a:r>
            <a:r>
              <a:rPr kumimoji="1" lang="en-US" altLang="zh-CN" sz="1600"/>
              <a:t> </a:t>
            </a:r>
            <a:r>
              <a:rPr kumimoji="1" lang="en-US" altLang="en-US" sz="1600"/>
              <a:t>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профессиональном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эмоциональном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балансе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368914" y="3871711"/>
            <a:ext cx="314998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sz="2000" b="1"/>
              <a:t>Глубина</a:t>
            </a:r>
            <a:r>
              <a:rPr kumimoji="1" lang="en-US" altLang="zh-CN" sz="2000" b="1"/>
              <a:t> </a:t>
            </a:r>
            <a:r>
              <a:rPr kumimoji="1" lang="en-US" altLang="en-US" sz="2000" b="1"/>
              <a:t>сюжета</a:t>
            </a:r>
            <a:endParaRPr kumimoji="1" lang="zh-CN" altLang="en-US" sz="2000" b="1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368914" y="27025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32400" y="40440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b="1"/>
              <a:t>Сценарий</a:t>
            </a:r>
            <a:r>
              <a:rPr kumimoji="1" lang="en-US" altLang="zh-CN" b="1"/>
              <a:t> </a:t>
            </a:r>
            <a:r>
              <a:rPr kumimoji="1" lang="en-US" altLang="en-US" b="1"/>
              <a:t>игры</a:t>
            </a:r>
            <a:endParaRPr kumimoji="1" lang="zh-CN" altLang="en-US" b="1"/>
          </a:p>
        </p:txBody>
      </p:sp>
      <p:sp>
        <p:nvSpPr>
          <p:cNvPr id="17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625" y="-273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75620" y="836064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92060" y="1150929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89265" y="820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73750" y="1130300"/>
            <a:ext cx="384810" cy="37338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20689" y="126849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67939" y="1480209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683260" y="198851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Ресурсы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изображений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633730" y="2709149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Содержит</a:t>
            </a:r>
            <a:r>
              <a:rPr kumimoji="1" lang="en-US" altLang="zh-CN"/>
              <a:t> </a:t>
            </a:r>
            <a:r>
              <a:rPr kumimoji="1" lang="en-US" altLang="en-US"/>
              <a:t>высококачественные</a:t>
            </a:r>
            <a:r>
              <a:rPr kumimoji="1" lang="en-US" altLang="zh-CN"/>
              <a:t> </a:t>
            </a:r>
            <a:r>
              <a:rPr kumimoji="1" lang="en-US" altLang="en-US"/>
              <a:t>графические</a:t>
            </a:r>
            <a:r>
              <a:rPr kumimoji="1" lang="en-US" altLang="zh-CN"/>
              <a:t> </a:t>
            </a:r>
            <a:r>
              <a:rPr kumimoji="1" lang="en-US" altLang="en-US"/>
              <a:t>ресурсы</a:t>
            </a:r>
            <a:r>
              <a:rPr kumimoji="1" lang="en-US" altLang="zh-CN"/>
              <a:t>, </a:t>
            </a:r>
            <a:r>
              <a:rPr kumimoji="1" lang="en-US" altLang="en-US"/>
              <a:t>такие</a:t>
            </a:r>
            <a:r>
              <a:rPr kumimoji="1" lang="en-US" altLang="zh-CN"/>
              <a:t> </a:t>
            </a:r>
            <a:r>
              <a:rPr kumimoji="1" lang="en-US" altLang="en-US"/>
              <a:t>как</a:t>
            </a:r>
            <a:r>
              <a:rPr kumimoji="1" lang="en-US" altLang="zh-CN"/>
              <a:t> </a:t>
            </a:r>
            <a:r>
              <a:rPr kumimoji="1" lang="en-US" altLang="en-US"/>
              <a:t>профилирование</a:t>
            </a:r>
            <a:r>
              <a:rPr kumimoji="1" lang="en-US" altLang="zh-CN"/>
              <a:t> </a:t>
            </a:r>
            <a:r>
              <a:rPr kumimoji="1" lang="en-US" altLang="en-US"/>
              <a:t>ролей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фоновые</a:t>
            </a:r>
            <a:r>
              <a:rPr kumimoji="1" lang="en-US" altLang="zh-CN"/>
              <a:t> </a:t>
            </a:r>
            <a:r>
              <a:rPr kumimoji="1" lang="en-US" altLang="en-US"/>
              <a:t>карты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Стиль</a:t>
            </a:r>
            <a:r>
              <a:rPr kumimoji="1" lang="en-US" altLang="zh-CN"/>
              <a:t> </a:t>
            </a:r>
            <a:r>
              <a:rPr kumimoji="1" lang="en-US" altLang="en-US"/>
              <a:t>изображения</a:t>
            </a:r>
            <a:r>
              <a:rPr kumimoji="1" lang="en-US" altLang="zh-CN"/>
              <a:t> </a:t>
            </a:r>
            <a:r>
              <a:rPr kumimoji="1" lang="en-US" altLang="en-US"/>
              <a:t>унифицирован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соответствует</a:t>
            </a:r>
            <a:r>
              <a:rPr kumimoji="1" lang="en-US" altLang="zh-CN"/>
              <a:t> </a:t>
            </a:r>
            <a:r>
              <a:rPr kumimoji="1" lang="en-US" altLang="en-US"/>
              <a:t>игровой</a:t>
            </a:r>
            <a:r>
              <a:rPr kumimoji="1" lang="en-US" altLang="zh-CN"/>
              <a:t> </a:t>
            </a:r>
            <a:r>
              <a:rPr kumimoji="1" lang="en-US" altLang="en-US"/>
              <a:t>теме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4150830" y="2226640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Звуковые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ресурсы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4442295" y="341717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Включает</a:t>
            </a:r>
            <a:r>
              <a:rPr kumimoji="1" lang="en-US" altLang="zh-CN"/>
              <a:t> </a:t>
            </a:r>
            <a:r>
              <a:rPr kumimoji="1" lang="en-US" altLang="en-US"/>
              <a:t>фоновую</a:t>
            </a:r>
            <a:r>
              <a:rPr kumimoji="1" lang="en-US" altLang="zh-CN"/>
              <a:t> </a:t>
            </a:r>
            <a:r>
              <a:rPr kumimoji="1" lang="en-US" altLang="en-US"/>
              <a:t>музыку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звуковые</a:t>
            </a:r>
            <a:r>
              <a:rPr kumimoji="1" lang="en-US" altLang="zh-CN"/>
              <a:t> </a:t>
            </a:r>
            <a:r>
              <a:rPr kumimoji="1" lang="en-US" altLang="en-US"/>
              <a:t>ресурсы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Высокое</a:t>
            </a:r>
            <a:r>
              <a:rPr kumimoji="1" lang="en-US" altLang="zh-CN"/>
              <a:t> </a:t>
            </a:r>
            <a:r>
              <a:rPr kumimoji="1" lang="en-US" altLang="en-US"/>
              <a:t>качество</a:t>
            </a:r>
            <a:r>
              <a:rPr kumimoji="1" lang="en-US" altLang="zh-CN"/>
              <a:t> </a:t>
            </a:r>
            <a:r>
              <a:rPr kumimoji="1" lang="en-US" altLang="en-US"/>
              <a:t>звука</a:t>
            </a:r>
            <a:r>
              <a:rPr kumimoji="1" lang="en-US" altLang="zh-CN"/>
              <a:t> </a:t>
            </a:r>
            <a:r>
              <a:rPr kumimoji="1" lang="en-US" altLang="en-US"/>
              <a:t>повышает</a:t>
            </a:r>
            <a:r>
              <a:rPr kumimoji="1" lang="en-US" altLang="zh-CN"/>
              <a:t> </a:t>
            </a:r>
            <a:r>
              <a:rPr kumimoji="1" lang="en-US" altLang="en-US"/>
              <a:t>игровое</a:t>
            </a:r>
            <a:r>
              <a:rPr kumimoji="1" lang="en-US" altLang="zh-CN"/>
              <a:t> </a:t>
            </a:r>
            <a:r>
              <a:rPr kumimoji="1" lang="en-US" altLang="en-US"/>
              <a:t>погружение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8328964" y="2348560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Объединение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ресурсов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8224189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Ресурсы</a:t>
            </a:r>
            <a:r>
              <a:rPr kumimoji="1" lang="en-US" altLang="zh-CN"/>
              <a:t> </a:t>
            </a:r>
            <a:r>
              <a:rPr kumimoji="1" lang="en-US" altLang="en-US"/>
              <a:t>полностью</a:t>
            </a:r>
            <a:r>
              <a:rPr kumimoji="1" lang="en-US" altLang="zh-CN"/>
              <a:t> </a:t>
            </a:r>
            <a:r>
              <a:rPr kumimoji="1" lang="en-US" altLang="en-US"/>
              <a:t>интегрированы</a:t>
            </a:r>
            <a:r>
              <a:rPr kumimoji="1" lang="en-US" altLang="zh-CN"/>
              <a:t> </a:t>
            </a:r>
            <a:r>
              <a:rPr kumimoji="1" lang="en-US" altLang="en-US"/>
              <a:t>с</a:t>
            </a:r>
            <a:r>
              <a:rPr kumimoji="1" lang="en-US" altLang="zh-CN"/>
              <a:t> </a:t>
            </a:r>
            <a:r>
              <a:rPr kumimoji="1" lang="en-US" altLang="en-US"/>
              <a:t>игрой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Повышение</a:t>
            </a:r>
            <a:r>
              <a:rPr kumimoji="1" lang="en-US" altLang="zh-CN"/>
              <a:t> </a:t>
            </a:r>
            <a:r>
              <a:rPr kumimoji="1" lang="en-US" altLang="en-US"/>
              <a:t>общего</a:t>
            </a:r>
            <a:r>
              <a:rPr kumimoji="1" lang="en-US" altLang="zh-CN"/>
              <a:t> </a:t>
            </a:r>
            <a:r>
              <a:rPr kumimoji="1" lang="en-US" altLang="en-US"/>
              <a:t>качества</a:t>
            </a:r>
            <a:r>
              <a:rPr kumimoji="1" lang="en-US" altLang="zh-CN"/>
              <a:t> </a:t>
            </a:r>
            <a:r>
              <a:rPr kumimoji="1" lang="en-US" altLang="en-US"/>
              <a:t>игры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400" b="1"/>
              <a:t>Пакет</a:t>
            </a:r>
            <a:r>
              <a:rPr kumimoji="1" lang="en-US" altLang="zh-CN" sz="2400" b="1"/>
              <a:t> </a:t>
            </a:r>
            <a:r>
              <a:rPr kumimoji="1" lang="en-US" altLang="en-US" sz="2400" b="1"/>
              <a:t>ресурсов</a:t>
            </a:r>
            <a:endParaRPr kumimoji="1" lang="zh-CN" altLang="en-US" sz="2400" b="1"/>
          </a:p>
        </p:txBody>
      </p:sp>
      <p:sp>
        <p:nvSpPr>
          <p:cNvPr id="16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979920" y="5108868"/>
            <a:ext cx="5239936" cy="1747367"/>
          </a:xfrm>
          <a:custGeom>
            <a:avLst/>
            <a:gdLst>
              <a:gd name="connsiteX0" fmla="*/ -944 w 7972010"/>
              <a:gd name="connsiteY0" fmla="*/ 178627 h 2658434"/>
              <a:gd name="connsiteX1" fmla="*/ 2048272 w 7972010"/>
              <a:gd name="connsiteY1" fmla="*/ 970679 h 2658434"/>
              <a:gd name="connsiteX2" fmla="*/ 5612511 w 7972010"/>
              <a:gd name="connsiteY2" fmla="*/ 1986707 h 2658434"/>
              <a:gd name="connsiteX3" fmla="*/ 7971066 w 7972010"/>
              <a:gd name="connsiteY3" fmla="*/ 2658192 h 2658434"/>
              <a:gd name="connsiteX4" fmla="*/ -944 w 7972010"/>
              <a:gd name="connsiteY4" fmla="*/ 2658192 h 2658434"/>
            </a:gdLst>
            <a:ahLst/>
            <a:cxnLst/>
            <a:rect l="l" t="t" r="r" b="b"/>
            <a:pathLst>
              <a:path w="7972010" h="2658434">
                <a:moveTo>
                  <a:pt x="-944" y="178627"/>
                </a:moveTo>
                <a:cubicBezTo>
                  <a:pt x="-944" y="178627"/>
                  <a:pt x="722464" y="-561942"/>
                  <a:pt x="2048272" y="970679"/>
                </a:cubicBezTo>
                <a:cubicBezTo>
                  <a:pt x="2840324" y="1900461"/>
                  <a:pt x="3459886" y="3038817"/>
                  <a:pt x="5612511" y="1986707"/>
                </a:cubicBezTo>
                <a:cubicBezTo>
                  <a:pt x="5990935" y="1797054"/>
                  <a:pt x="7420149" y="1177494"/>
                  <a:pt x="7971066" y="2658192"/>
                </a:cubicBezTo>
                <a:lnTo>
                  <a:pt x="-944" y="26581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9000000" scaled="0"/>
          </a:gradFill>
          <a:ln w="3547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731520" y="3956793"/>
            <a:ext cx="326644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en-US" b="1"/>
              <a:t>Игровой</a:t>
            </a:r>
            <a:r>
              <a:rPr kumimoji="1" lang="en-US" altLang="zh-CN" b="1"/>
              <a:t> </a:t>
            </a:r>
            <a:r>
              <a:rPr kumimoji="1" lang="en-US" altLang="en-US" b="1"/>
              <a:t>прототип</a:t>
            </a:r>
            <a:endParaRPr kumimoji="1" lang="zh-CN" altLang="en-US" b="1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721360" y="4220852"/>
            <a:ext cx="3266440" cy="1846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Запускаемая</a:t>
            </a:r>
            <a:r>
              <a:rPr kumimoji="1" lang="en-US" altLang="zh-CN"/>
              <a:t> </a:t>
            </a:r>
            <a:r>
              <a:rPr kumimoji="1" lang="en-US" altLang="en-US"/>
              <a:t>версия</a:t>
            </a:r>
            <a:r>
              <a:rPr kumimoji="1" lang="en-US" altLang="zh-CN"/>
              <a:t> </a:t>
            </a:r>
            <a:r>
              <a:rPr kumimoji="1" lang="en-US" altLang="en-US"/>
              <a:t>игры</a:t>
            </a:r>
            <a:r>
              <a:rPr kumimoji="1" lang="en-US" altLang="zh-CN"/>
              <a:t>, </a:t>
            </a:r>
            <a:r>
              <a:rPr kumimoji="1" lang="en-US" altLang="en-US"/>
              <a:t>включающая</a:t>
            </a:r>
            <a:r>
              <a:rPr kumimoji="1" lang="en-US" altLang="zh-CN"/>
              <a:t> </a:t>
            </a:r>
            <a:r>
              <a:rPr kumimoji="1" lang="en-US" altLang="en-US"/>
              <a:t>базовые</a:t>
            </a:r>
            <a:r>
              <a:rPr kumimoji="1" lang="en-US" altLang="zh-CN"/>
              <a:t> </a:t>
            </a:r>
            <a:r>
              <a:rPr kumimoji="1" lang="en-US" altLang="en-US"/>
              <a:t>функции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Прототип</a:t>
            </a:r>
            <a:r>
              <a:rPr kumimoji="1" lang="en-US" altLang="zh-CN"/>
              <a:t> </a:t>
            </a:r>
            <a:r>
              <a:rPr kumimoji="1" lang="en-US" altLang="en-US"/>
              <a:t>демонстрирует</a:t>
            </a:r>
            <a:r>
              <a:rPr kumimoji="1" lang="en-US" altLang="zh-CN"/>
              <a:t> </a:t>
            </a:r>
            <a:r>
              <a:rPr kumimoji="1" lang="en-US" altLang="en-US"/>
              <a:t>основные</a:t>
            </a:r>
            <a:r>
              <a:rPr kumimoji="1" lang="en-US" altLang="zh-CN"/>
              <a:t> </a:t>
            </a:r>
            <a:r>
              <a:rPr kumimoji="1" lang="en-US" altLang="en-US"/>
              <a:t>рамки</a:t>
            </a:r>
            <a:r>
              <a:rPr kumimoji="1" lang="en-US" altLang="zh-CN"/>
              <a:t> </a:t>
            </a:r>
            <a:r>
              <a:rPr kumimoji="1" lang="en-US" altLang="en-US"/>
              <a:t>игры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игровой</a:t>
            </a:r>
            <a:r>
              <a:rPr kumimoji="1" lang="en-US" altLang="zh-CN"/>
              <a:t> </a:t>
            </a:r>
            <a:r>
              <a:rPr kumimoji="1" lang="en-US" altLang="en-US"/>
              <a:t>процесс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4188460" y="3956685"/>
            <a:ext cx="353441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en-US" b="1"/>
              <a:t>Функциональность</a:t>
            </a:r>
            <a:r>
              <a:rPr kumimoji="1" lang="en-US" altLang="zh-CN" b="1"/>
              <a:t> </a:t>
            </a:r>
            <a:r>
              <a:rPr kumimoji="1" lang="en-US" altLang="en-US" b="1"/>
              <a:t>совершенна</a:t>
            </a:r>
            <a:r>
              <a:rPr kumimoji="1" lang="en-US" altLang="zh-CN" b="1"/>
              <a:t>.</a:t>
            </a:r>
            <a:endParaRPr kumimoji="1" lang="zh-CN" altLang="en-US" b="1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4439920" y="4292607"/>
            <a:ext cx="3266440" cy="1846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Реализация</a:t>
            </a:r>
            <a:r>
              <a:rPr kumimoji="1" lang="en-US" altLang="zh-CN"/>
              <a:t> </a:t>
            </a:r>
            <a:r>
              <a:rPr kumimoji="1" lang="en-US" altLang="en-US"/>
              <a:t>многоконечной</a:t>
            </a:r>
            <a:r>
              <a:rPr kumimoji="1" lang="en-US" altLang="zh-CN"/>
              <a:t> </a:t>
            </a:r>
            <a:r>
              <a:rPr kumimoji="1" lang="en-US" altLang="en-US"/>
              <a:t>системы</a:t>
            </a:r>
            <a:r>
              <a:rPr kumimoji="1" lang="en-US" altLang="zh-CN"/>
              <a:t>, </a:t>
            </a:r>
            <a:r>
              <a:rPr kumimoji="1" lang="en-US" altLang="en-US"/>
              <a:t>системы</a:t>
            </a:r>
            <a:r>
              <a:rPr kumimoji="1" lang="en-US" altLang="zh-CN"/>
              <a:t> </a:t>
            </a:r>
            <a:r>
              <a:rPr kumimoji="1" lang="en-US" altLang="en-US"/>
              <a:t>навыков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других</a:t>
            </a:r>
            <a:r>
              <a:rPr kumimoji="1" lang="en-US" altLang="zh-CN"/>
              <a:t> </a:t>
            </a:r>
            <a:r>
              <a:rPr kumimoji="1" lang="en-US" altLang="en-US"/>
              <a:t>функций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Улучшение</a:t>
            </a:r>
            <a:r>
              <a:rPr kumimoji="1" lang="en-US" altLang="zh-CN"/>
              <a:t> </a:t>
            </a:r>
            <a:r>
              <a:rPr kumimoji="1" lang="en-US" altLang="en-US"/>
              <a:t>функциональности</a:t>
            </a:r>
            <a:r>
              <a:rPr kumimoji="1" lang="en-US" altLang="zh-CN"/>
              <a:t> </a:t>
            </a:r>
            <a:r>
              <a:rPr kumimoji="1" lang="en-US" altLang="en-US"/>
              <a:t>повышает</a:t>
            </a:r>
            <a:r>
              <a:rPr kumimoji="1" lang="en-US" altLang="zh-CN"/>
              <a:t> </a:t>
            </a:r>
            <a:r>
              <a:rPr kumimoji="1" lang="en-US" altLang="en-US"/>
              <a:t>игровой</a:t>
            </a:r>
            <a:r>
              <a:rPr kumimoji="1" lang="en-US" altLang="zh-CN"/>
              <a:t> </a:t>
            </a:r>
            <a:r>
              <a:rPr kumimoji="1" lang="en-US" altLang="en-US"/>
              <a:t>уровень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интерес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8112760" y="3956793"/>
            <a:ext cx="326644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en-US" b="1"/>
              <a:t>Окончательная</a:t>
            </a:r>
            <a:r>
              <a:rPr kumimoji="1" lang="en-US" altLang="zh-CN" b="1"/>
              <a:t> </a:t>
            </a:r>
            <a:r>
              <a:rPr kumimoji="1" lang="en-US" altLang="en-US" b="1"/>
              <a:t>версия</a:t>
            </a:r>
            <a:endParaRPr kumimoji="1" lang="zh-CN" altLang="en-US" b="1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191500" y="4287527"/>
            <a:ext cx="3266440" cy="1846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/>
              <a:t>Совершенно</a:t>
            </a:r>
            <a:r>
              <a:rPr kumimoji="1" lang="en-US" altLang="zh-CN"/>
              <a:t> </a:t>
            </a:r>
            <a:r>
              <a:rPr kumimoji="1" lang="en-US" altLang="en-US"/>
              <a:t>функциональная</a:t>
            </a:r>
            <a:r>
              <a:rPr kumimoji="1" lang="en-US" altLang="zh-CN"/>
              <a:t>, </a:t>
            </a:r>
            <a:r>
              <a:rPr kumimoji="1" lang="en-US" altLang="en-US"/>
              <a:t>тестовая</a:t>
            </a:r>
            <a:r>
              <a:rPr kumimoji="1" lang="en-US" altLang="zh-CN"/>
              <a:t> </a:t>
            </a:r>
            <a:r>
              <a:rPr kumimoji="1" lang="en-US" altLang="en-US"/>
              <a:t>оптимизированная</a:t>
            </a:r>
            <a:r>
              <a:rPr kumimoji="1" lang="en-US" altLang="zh-CN"/>
              <a:t> </a:t>
            </a:r>
            <a:r>
              <a:rPr kumimoji="1" lang="en-US" altLang="en-US"/>
              <a:t>игра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ctr">
              <a:lnSpc>
                <a:spcPct val="150000"/>
              </a:lnSpc>
            </a:pPr>
            <a:r>
              <a:rPr kumimoji="1" lang="en-US" altLang="en-US"/>
              <a:t>Поддерживает</a:t>
            </a:r>
            <a:r>
              <a:rPr kumimoji="1" lang="en-US" altLang="zh-CN"/>
              <a:t> </a:t>
            </a:r>
            <a:r>
              <a:rPr kumimoji="1" lang="en-US" altLang="en-US"/>
              <a:t>многоконечный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плавный</a:t>
            </a:r>
            <a:r>
              <a:rPr kumimoji="1" lang="en-US" altLang="zh-CN"/>
              <a:t> </a:t>
            </a:r>
            <a:r>
              <a:rPr kumimoji="1" lang="en-US" altLang="en-US"/>
              <a:t>игровой</a:t>
            </a:r>
            <a:r>
              <a:rPr kumimoji="1" lang="en-US" altLang="zh-CN"/>
              <a:t> </a:t>
            </a:r>
            <a:r>
              <a:rPr kumimoji="1" lang="en-US" altLang="en-US"/>
              <a:t>опыт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100000"/>
          </a:blip>
          <a:srcRect l="34849" t="10910" r="26576" b="20176"/>
          <a:stretch>
            <a:fillRect/>
          </a:stretch>
        </p:blipFill>
        <p:spPr>
          <a:xfrm>
            <a:off x="8850631" y="1808701"/>
            <a:ext cx="1948178" cy="1948178"/>
          </a:xfrm>
          <a:custGeom>
            <a:avLst/>
            <a:gdLst/>
            <a:ahLst/>
            <a:cxnLst/>
            <a:rect l="l" t="t" r="r" b="b"/>
            <a:pathLst>
              <a:path w="1943100" h="1943100">
                <a:moveTo>
                  <a:pt x="974089" y="0"/>
                </a:moveTo>
                <a:cubicBezTo>
                  <a:pt x="1512063" y="0"/>
                  <a:pt x="1948178" y="436115"/>
                  <a:pt x="1948178" y="974089"/>
                </a:cubicBezTo>
                <a:cubicBezTo>
                  <a:pt x="1948178" y="1512063"/>
                  <a:pt x="1512063" y="1948178"/>
                  <a:pt x="974089" y="1948178"/>
                </a:cubicBezTo>
                <a:cubicBezTo>
                  <a:pt x="436115" y="1948178"/>
                  <a:pt x="0" y="1512063"/>
                  <a:pt x="0" y="974089"/>
                </a:cubicBezTo>
                <a:cubicBezTo>
                  <a:pt x="0" y="436115"/>
                  <a:pt x="436115" y="0"/>
                  <a:pt x="97408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100000"/>
          </a:blip>
          <a:srcRect l="24559" t="2528" r="24559" b="3194"/>
          <a:stretch>
            <a:fillRect/>
          </a:stretch>
        </p:blipFill>
        <p:spPr>
          <a:xfrm>
            <a:off x="5115561" y="1808701"/>
            <a:ext cx="1948178" cy="1948178"/>
          </a:xfrm>
          <a:custGeom>
            <a:avLst/>
            <a:gdLst/>
            <a:ahLst/>
            <a:cxnLst/>
            <a:rect l="l" t="t" r="r" b="b"/>
            <a:pathLst>
              <a:path w="1943100" h="1943100">
                <a:moveTo>
                  <a:pt x="974089" y="0"/>
                </a:moveTo>
                <a:cubicBezTo>
                  <a:pt x="1512063" y="0"/>
                  <a:pt x="1948178" y="436115"/>
                  <a:pt x="1948178" y="974089"/>
                </a:cubicBezTo>
                <a:cubicBezTo>
                  <a:pt x="1948178" y="1512063"/>
                  <a:pt x="1512063" y="1948178"/>
                  <a:pt x="974089" y="1948178"/>
                </a:cubicBezTo>
                <a:cubicBezTo>
                  <a:pt x="436115" y="1948178"/>
                  <a:pt x="0" y="1512063"/>
                  <a:pt x="0" y="974089"/>
                </a:cubicBezTo>
                <a:cubicBezTo>
                  <a:pt x="0" y="436115"/>
                  <a:pt x="436115" y="0"/>
                  <a:pt x="97408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100000"/>
          </a:blip>
          <a:srcRect l="22591" t="21690" r="35745" b="3158"/>
          <a:stretch>
            <a:fillRect/>
          </a:stretch>
        </p:blipFill>
        <p:spPr>
          <a:xfrm>
            <a:off x="1390651" y="1808701"/>
            <a:ext cx="1948178" cy="1948178"/>
          </a:xfrm>
          <a:custGeom>
            <a:avLst/>
            <a:gdLst/>
            <a:ahLst/>
            <a:cxnLst/>
            <a:rect l="l" t="t" r="r" b="b"/>
            <a:pathLst>
              <a:path w="1943100" h="1943100">
                <a:moveTo>
                  <a:pt x="974089" y="0"/>
                </a:moveTo>
                <a:cubicBezTo>
                  <a:pt x="1512063" y="0"/>
                  <a:pt x="1948178" y="436115"/>
                  <a:pt x="1948178" y="974089"/>
                </a:cubicBezTo>
                <a:cubicBezTo>
                  <a:pt x="1948178" y="1512063"/>
                  <a:pt x="1512063" y="1948178"/>
                  <a:pt x="974089" y="1948178"/>
                </a:cubicBezTo>
                <a:cubicBezTo>
                  <a:pt x="436115" y="1948178"/>
                  <a:pt x="0" y="1512063"/>
                  <a:pt x="0" y="974089"/>
                </a:cubicBezTo>
                <a:cubicBezTo>
                  <a:pt x="0" y="436115"/>
                  <a:pt x="436115" y="0"/>
                  <a:pt x="97408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1068295" y="18850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800" b="1"/>
              <a:t>Версия</a:t>
            </a:r>
            <a:r>
              <a:rPr kumimoji="1" lang="en-US" altLang="zh-CN" sz="2800" b="1"/>
              <a:t> </a:t>
            </a:r>
            <a:r>
              <a:rPr kumimoji="1" lang="en-US" altLang="en-US" sz="2800" b="1"/>
              <a:t>игры</a:t>
            </a:r>
            <a:endParaRPr kumimoji="1" lang="zh-CN" altLang="en-US" sz="2800" b="1"/>
          </a:p>
        </p:txBody>
      </p:sp>
      <p:sp>
        <p:nvSpPr>
          <p:cNvPr id="14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5325" y="4044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Изображения</a:t>
            </a:r>
            <a:r>
              <a:rPr lang="en-US" altLang="zh-CN"/>
              <a:t> </a:t>
            </a:r>
            <a:r>
              <a:rPr lang="en-US" altLang="en-US"/>
              <a:t>сцен</a:t>
            </a:r>
            <a:r>
              <a:rPr lang="en-US" altLang="zh-CN"/>
              <a:t>, </a:t>
            </a:r>
            <a:r>
              <a:rPr lang="en-US" altLang="en-US"/>
              <a:t>которые</a:t>
            </a:r>
            <a:r>
              <a:rPr lang="en-US" altLang="zh-CN"/>
              <a:t> </a:t>
            </a:r>
            <a:r>
              <a:rPr lang="en-US" altLang="en-US"/>
              <a:t>мы</a:t>
            </a:r>
            <a:r>
              <a:rPr lang="en-US" altLang="zh-CN"/>
              <a:t> </a:t>
            </a:r>
            <a:r>
              <a:rPr lang="en-US" altLang="en-US"/>
              <a:t>используем</a:t>
            </a:r>
            <a:r>
              <a:rPr lang="en-US" altLang="zh-CN"/>
              <a:t> </a:t>
            </a:r>
            <a:r>
              <a:rPr lang="en-US" altLang="en-US"/>
              <a:t>в</a:t>
            </a:r>
            <a:r>
              <a:rPr lang="en-US" altLang="zh-CN"/>
              <a:t> </a:t>
            </a:r>
            <a:r>
              <a:rPr lang="en-US" altLang="en-US"/>
              <a:t>игре</a:t>
            </a:r>
            <a:endParaRPr lang="zh-CN" altLang="en-US"/>
          </a:p>
        </p:txBody>
      </p:sp>
      <p:pic>
        <p:nvPicPr>
          <p:cNvPr id="4" name="图片 3" descr="book_sig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196975"/>
            <a:ext cx="4903470" cy="4903470"/>
          </a:xfrm>
          <a:prstGeom prst="rect">
            <a:avLst/>
          </a:prstGeom>
        </p:spPr>
      </p:pic>
      <p:pic>
        <p:nvPicPr>
          <p:cNvPr id="5" name="图片 4" descr="break_r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1900"/>
            <a:ext cx="5120640" cy="5013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a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405130"/>
            <a:ext cx="5911215" cy="5911215"/>
          </a:xfrm>
          <a:prstGeom prst="rect">
            <a:avLst/>
          </a:prstGeom>
        </p:spPr>
      </p:pic>
      <p:pic>
        <p:nvPicPr>
          <p:cNvPr id="3" name="图片 2" descr="data_compan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45" y="405130"/>
            <a:ext cx="5025390" cy="5898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5b0a312f72299d368ae26a24f1c50d3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60" y="25400"/>
            <a:ext cx="12181840" cy="635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6776" y="2839628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800" b="1"/>
              <a:t>Резюме</a:t>
            </a:r>
            <a:endParaRPr kumimoji="1" lang="zh-CN" altLang="en-US" sz="4800" b="1"/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07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324738" y="1506389"/>
            <a:ext cx="646109" cy="471859"/>
          </a:xfrm>
          <a:custGeom>
            <a:avLst/>
            <a:gdLst>
              <a:gd name="connsiteX0" fmla="*/ 609934 w 646109"/>
              <a:gd name="connsiteY0" fmla="*/ 399509 h 471859"/>
              <a:gd name="connsiteX1" fmla="*/ 646109 w 646109"/>
              <a:gd name="connsiteY1" fmla="*/ 435684 h 471859"/>
              <a:gd name="connsiteX2" fmla="*/ 609934 w 646109"/>
              <a:gd name="connsiteY2" fmla="*/ 471859 h 471859"/>
              <a:gd name="connsiteX3" fmla="*/ 573759 w 646109"/>
              <a:gd name="connsiteY3" fmla="*/ 435684 h 471859"/>
              <a:gd name="connsiteX4" fmla="*/ 609934 w 646109"/>
              <a:gd name="connsiteY4" fmla="*/ 399509 h 471859"/>
              <a:gd name="connsiteX5" fmla="*/ 466494 w 646109"/>
              <a:gd name="connsiteY5" fmla="*/ 399509 h 471859"/>
              <a:gd name="connsiteX6" fmla="*/ 502669 w 646109"/>
              <a:gd name="connsiteY6" fmla="*/ 435684 h 471859"/>
              <a:gd name="connsiteX7" fmla="*/ 466494 w 646109"/>
              <a:gd name="connsiteY7" fmla="*/ 471859 h 471859"/>
              <a:gd name="connsiteX8" fmla="*/ 430319 w 646109"/>
              <a:gd name="connsiteY8" fmla="*/ 435684 h 471859"/>
              <a:gd name="connsiteX9" fmla="*/ 466494 w 646109"/>
              <a:gd name="connsiteY9" fmla="*/ 399509 h 471859"/>
              <a:gd name="connsiteX10" fmla="*/ 323055 w 646109"/>
              <a:gd name="connsiteY10" fmla="*/ 399509 h 471859"/>
              <a:gd name="connsiteX11" fmla="*/ 359230 w 646109"/>
              <a:gd name="connsiteY11" fmla="*/ 435684 h 471859"/>
              <a:gd name="connsiteX12" fmla="*/ 323055 w 646109"/>
              <a:gd name="connsiteY12" fmla="*/ 471859 h 471859"/>
              <a:gd name="connsiteX13" fmla="*/ 286880 w 646109"/>
              <a:gd name="connsiteY13" fmla="*/ 435684 h 471859"/>
              <a:gd name="connsiteX14" fmla="*/ 323055 w 646109"/>
              <a:gd name="connsiteY14" fmla="*/ 399509 h 471859"/>
              <a:gd name="connsiteX15" fmla="*/ 179615 w 646109"/>
              <a:gd name="connsiteY15" fmla="*/ 399509 h 471859"/>
              <a:gd name="connsiteX16" fmla="*/ 215790 w 646109"/>
              <a:gd name="connsiteY16" fmla="*/ 435684 h 471859"/>
              <a:gd name="connsiteX17" fmla="*/ 179615 w 646109"/>
              <a:gd name="connsiteY17" fmla="*/ 471859 h 471859"/>
              <a:gd name="connsiteX18" fmla="*/ 143440 w 646109"/>
              <a:gd name="connsiteY18" fmla="*/ 435684 h 471859"/>
              <a:gd name="connsiteX19" fmla="*/ 179615 w 646109"/>
              <a:gd name="connsiteY19" fmla="*/ 399509 h 471859"/>
              <a:gd name="connsiteX20" fmla="*/ 36175 w 646109"/>
              <a:gd name="connsiteY20" fmla="*/ 399509 h 471859"/>
              <a:gd name="connsiteX21" fmla="*/ 72350 w 646109"/>
              <a:gd name="connsiteY21" fmla="*/ 435684 h 471859"/>
              <a:gd name="connsiteX22" fmla="*/ 36175 w 646109"/>
              <a:gd name="connsiteY22" fmla="*/ 471859 h 471859"/>
              <a:gd name="connsiteX23" fmla="*/ 0 w 646109"/>
              <a:gd name="connsiteY23" fmla="*/ 435684 h 471859"/>
              <a:gd name="connsiteX24" fmla="*/ 36175 w 646109"/>
              <a:gd name="connsiteY24" fmla="*/ 399509 h 471859"/>
              <a:gd name="connsiteX25" fmla="*/ 609934 w 646109"/>
              <a:gd name="connsiteY25" fmla="*/ 266340 h 471859"/>
              <a:gd name="connsiteX26" fmla="*/ 646109 w 646109"/>
              <a:gd name="connsiteY26" fmla="*/ 302515 h 471859"/>
              <a:gd name="connsiteX27" fmla="*/ 609934 w 646109"/>
              <a:gd name="connsiteY27" fmla="*/ 338690 h 471859"/>
              <a:gd name="connsiteX28" fmla="*/ 573759 w 646109"/>
              <a:gd name="connsiteY28" fmla="*/ 302515 h 471859"/>
              <a:gd name="connsiteX29" fmla="*/ 609934 w 646109"/>
              <a:gd name="connsiteY29" fmla="*/ 266340 h 471859"/>
              <a:gd name="connsiteX30" fmla="*/ 466494 w 646109"/>
              <a:gd name="connsiteY30" fmla="*/ 266340 h 471859"/>
              <a:gd name="connsiteX31" fmla="*/ 502669 w 646109"/>
              <a:gd name="connsiteY31" fmla="*/ 302515 h 471859"/>
              <a:gd name="connsiteX32" fmla="*/ 466494 w 646109"/>
              <a:gd name="connsiteY32" fmla="*/ 338690 h 471859"/>
              <a:gd name="connsiteX33" fmla="*/ 430319 w 646109"/>
              <a:gd name="connsiteY33" fmla="*/ 302515 h 471859"/>
              <a:gd name="connsiteX34" fmla="*/ 466494 w 646109"/>
              <a:gd name="connsiteY34" fmla="*/ 266340 h 471859"/>
              <a:gd name="connsiteX35" fmla="*/ 323055 w 646109"/>
              <a:gd name="connsiteY35" fmla="*/ 266340 h 471859"/>
              <a:gd name="connsiteX36" fmla="*/ 359230 w 646109"/>
              <a:gd name="connsiteY36" fmla="*/ 302515 h 471859"/>
              <a:gd name="connsiteX37" fmla="*/ 323055 w 646109"/>
              <a:gd name="connsiteY37" fmla="*/ 338690 h 471859"/>
              <a:gd name="connsiteX38" fmla="*/ 286880 w 646109"/>
              <a:gd name="connsiteY38" fmla="*/ 302515 h 471859"/>
              <a:gd name="connsiteX39" fmla="*/ 323055 w 646109"/>
              <a:gd name="connsiteY39" fmla="*/ 266340 h 471859"/>
              <a:gd name="connsiteX40" fmla="*/ 179615 w 646109"/>
              <a:gd name="connsiteY40" fmla="*/ 266340 h 471859"/>
              <a:gd name="connsiteX41" fmla="*/ 215790 w 646109"/>
              <a:gd name="connsiteY41" fmla="*/ 302515 h 471859"/>
              <a:gd name="connsiteX42" fmla="*/ 179615 w 646109"/>
              <a:gd name="connsiteY42" fmla="*/ 338690 h 471859"/>
              <a:gd name="connsiteX43" fmla="*/ 143440 w 646109"/>
              <a:gd name="connsiteY43" fmla="*/ 302515 h 471859"/>
              <a:gd name="connsiteX44" fmla="*/ 179615 w 646109"/>
              <a:gd name="connsiteY44" fmla="*/ 266340 h 471859"/>
              <a:gd name="connsiteX45" fmla="*/ 36175 w 646109"/>
              <a:gd name="connsiteY45" fmla="*/ 266340 h 471859"/>
              <a:gd name="connsiteX46" fmla="*/ 72350 w 646109"/>
              <a:gd name="connsiteY46" fmla="*/ 302515 h 471859"/>
              <a:gd name="connsiteX47" fmla="*/ 36175 w 646109"/>
              <a:gd name="connsiteY47" fmla="*/ 338690 h 471859"/>
              <a:gd name="connsiteX48" fmla="*/ 0 w 646109"/>
              <a:gd name="connsiteY48" fmla="*/ 302515 h 471859"/>
              <a:gd name="connsiteX49" fmla="*/ 36175 w 646109"/>
              <a:gd name="connsiteY49" fmla="*/ 266340 h 471859"/>
              <a:gd name="connsiteX50" fmla="*/ 609934 w 646109"/>
              <a:gd name="connsiteY50" fmla="*/ 133170 h 471859"/>
              <a:gd name="connsiteX51" fmla="*/ 646109 w 646109"/>
              <a:gd name="connsiteY51" fmla="*/ 169345 h 471859"/>
              <a:gd name="connsiteX52" fmla="*/ 609934 w 646109"/>
              <a:gd name="connsiteY52" fmla="*/ 205520 h 471859"/>
              <a:gd name="connsiteX53" fmla="*/ 573759 w 646109"/>
              <a:gd name="connsiteY53" fmla="*/ 169345 h 471859"/>
              <a:gd name="connsiteX54" fmla="*/ 609934 w 646109"/>
              <a:gd name="connsiteY54" fmla="*/ 133170 h 471859"/>
              <a:gd name="connsiteX55" fmla="*/ 466494 w 646109"/>
              <a:gd name="connsiteY55" fmla="*/ 133170 h 471859"/>
              <a:gd name="connsiteX56" fmla="*/ 502669 w 646109"/>
              <a:gd name="connsiteY56" fmla="*/ 169345 h 471859"/>
              <a:gd name="connsiteX57" fmla="*/ 466494 w 646109"/>
              <a:gd name="connsiteY57" fmla="*/ 205520 h 471859"/>
              <a:gd name="connsiteX58" fmla="*/ 430319 w 646109"/>
              <a:gd name="connsiteY58" fmla="*/ 169345 h 471859"/>
              <a:gd name="connsiteX59" fmla="*/ 466494 w 646109"/>
              <a:gd name="connsiteY59" fmla="*/ 133170 h 471859"/>
              <a:gd name="connsiteX60" fmla="*/ 323055 w 646109"/>
              <a:gd name="connsiteY60" fmla="*/ 133170 h 471859"/>
              <a:gd name="connsiteX61" fmla="*/ 359230 w 646109"/>
              <a:gd name="connsiteY61" fmla="*/ 169345 h 471859"/>
              <a:gd name="connsiteX62" fmla="*/ 323055 w 646109"/>
              <a:gd name="connsiteY62" fmla="*/ 205520 h 471859"/>
              <a:gd name="connsiteX63" fmla="*/ 286880 w 646109"/>
              <a:gd name="connsiteY63" fmla="*/ 169345 h 471859"/>
              <a:gd name="connsiteX64" fmla="*/ 323055 w 646109"/>
              <a:gd name="connsiteY64" fmla="*/ 133170 h 471859"/>
              <a:gd name="connsiteX65" fmla="*/ 179615 w 646109"/>
              <a:gd name="connsiteY65" fmla="*/ 133170 h 471859"/>
              <a:gd name="connsiteX66" fmla="*/ 215790 w 646109"/>
              <a:gd name="connsiteY66" fmla="*/ 169345 h 471859"/>
              <a:gd name="connsiteX67" fmla="*/ 179615 w 646109"/>
              <a:gd name="connsiteY67" fmla="*/ 205520 h 471859"/>
              <a:gd name="connsiteX68" fmla="*/ 143440 w 646109"/>
              <a:gd name="connsiteY68" fmla="*/ 169345 h 471859"/>
              <a:gd name="connsiteX69" fmla="*/ 179615 w 646109"/>
              <a:gd name="connsiteY69" fmla="*/ 133170 h 471859"/>
              <a:gd name="connsiteX70" fmla="*/ 36175 w 646109"/>
              <a:gd name="connsiteY70" fmla="*/ 133170 h 471859"/>
              <a:gd name="connsiteX71" fmla="*/ 72350 w 646109"/>
              <a:gd name="connsiteY71" fmla="*/ 169345 h 471859"/>
              <a:gd name="connsiteX72" fmla="*/ 36175 w 646109"/>
              <a:gd name="connsiteY72" fmla="*/ 205520 h 471859"/>
              <a:gd name="connsiteX73" fmla="*/ 0 w 646109"/>
              <a:gd name="connsiteY73" fmla="*/ 169345 h 471859"/>
              <a:gd name="connsiteX74" fmla="*/ 36175 w 646109"/>
              <a:gd name="connsiteY74" fmla="*/ 133170 h 471859"/>
              <a:gd name="connsiteX75" fmla="*/ 609934 w 646109"/>
              <a:gd name="connsiteY75" fmla="*/ 0 h 471859"/>
              <a:gd name="connsiteX76" fmla="*/ 646109 w 646109"/>
              <a:gd name="connsiteY76" fmla="*/ 36175 h 471859"/>
              <a:gd name="connsiteX77" fmla="*/ 609934 w 646109"/>
              <a:gd name="connsiteY77" fmla="*/ 72350 h 471859"/>
              <a:gd name="connsiteX78" fmla="*/ 573759 w 646109"/>
              <a:gd name="connsiteY78" fmla="*/ 36175 h 471859"/>
              <a:gd name="connsiteX79" fmla="*/ 609934 w 646109"/>
              <a:gd name="connsiteY79" fmla="*/ 0 h 471859"/>
              <a:gd name="connsiteX80" fmla="*/ 466494 w 646109"/>
              <a:gd name="connsiteY80" fmla="*/ 0 h 471859"/>
              <a:gd name="connsiteX81" fmla="*/ 502669 w 646109"/>
              <a:gd name="connsiteY81" fmla="*/ 36175 h 471859"/>
              <a:gd name="connsiteX82" fmla="*/ 466494 w 646109"/>
              <a:gd name="connsiteY82" fmla="*/ 72350 h 471859"/>
              <a:gd name="connsiteX83" fmla="*/ 430319 w 646109"/>
              <a:gd name="connsiteY83" fmla="*/ 36175 h 471859"/>
              <a:gd name="connsiteX84" fmla="*/ 466494 w 646109"/>
              <a:gd name="connsiteY84" fmla="*/ 0 h 471859"/>
              <a:gd name="connsiteX85" fmla="*/ 323055 w 646109"/>
              <a:gd name="connsiteY85" fmla="*/ 0 h 471859"/>
              <a:gd name="connsiteX86" fmla="*/ 359230 w 646109"/>
              <a:gd name="connsiteY86" fmla="*/ 36175 h 471859"/>
              <a:gd name="connsiteX87" fmla="*/ 323055 w 646109"/>
              <a:gd name="connsiteY87" fmla="*/ 72350 h 471859"/>
              <a:gd name="connsiteX88" fmla="*/ 286880 w 646109"/>
              <a:gd name="connsiteY88" fmla="*/ 36175 h 471859"/>
              <a:gd name="connsiteX89" fmla="*/ 323055 w 646109"/>
              <a:gd name="connsiteY89" fmla="*/ 0 h 471859"/>
              <a:gd name="connsiteX90" fmla="*/ 179615 w 646109"/>
              <a:gd name="connsiteY90" fmla="*/ 0 h 471859"/>
              <a:gd name="connsiteX91" fmla="*/ 215790 w 646109"/>
              <a:gd name="connsiteY91" fmla="*/ 36175 h 471859"/>
              <a:gd name="connsiteX92" fmla="*/ 179615 w 646109"/>
              <a:gd name="connsiteY92" fmla="*/ 72350 h 471859"/>
              <a:gd name="connsiteX93" fmla="*/ 143440 w 646109"/>
              <a:gd name="connsiteY93" fmla="*/ 36175 h 471859"/>
              <a:gd name="connsiteX94" fmla="*/ 179615 w 646109"/>
              <a:gd name="connsiteY94" fmla="*/ 0 h 471859"/>
              <a:gd name="connsiteX95" fmla="*/ 36175 w 646109"/>
              <a:gd name="connsiteY95" fmla="*/ 0 h 471859"/>
              <a:gd name="connsiteX96" fmla="*/ 72350 w 646109"/>
              <a:gd name="connsiteY96" fmla="*/ 36175 h 471859"/>
              <a:gd name="connsiteX97" fmla="*/ 36175 w 646109"/>
              <a:gd name="connsiteY97" fmla="*/ 72350 h 471859"/>
              <a:gd name="connsiteX98" fmla="*/ 0 w 646109"/>
              <a:gd name="connsiteY98" fmla="*/ 36175 h 471859"/>
              <a:gd name="connsiteX99" fmla="*/ 36175 w 646109"/>
              <a:gd name="connsiteY99" fmla="*/ 0 h 471859"/>
            </a:gdLst>
            <a:ahLst/>
            <a:cxnLst/>
            <a:rect l="l" t="t" r="r" b="b"/>
            <a:pathLst>
              <a:path w="646109" h="471859">
                <a:moveTo>
                  <a:pt x="609934" y="399509"/>
                </a:moveTo>
                <a:cubicBezTo>
                  <a:pt x="629913" y="399509"/>
                  <a:pt x="646109" y="415705"/>
                  <a:pt x="646109" y="435684"/>
                </a:cubicBezTo>
                <a:cubicBezTo>
                  <a:pt x="646109" y="455663"/>
                  <a:pt x="629913" y="471859"/>
                  <a:pt x="609934" y="471859"/>
                </a:cubicBezTo>
                <a:cubicBezTo>
                  <a:pt x="589955" y="471859"/>
                  <a:pt x="573759" y="455663"/>
                  <a:pt x="573759" y="435684"/>
                </a:cubicBezTo>
                <a:cubicBezTo>
                  <a:pt x="573759" y="415705"/>
                  <a:pt x="589955" y="399509"/>
                  <a:pt x="609934" y="399509"/>
                </a:cubicBezTo>
                <a:close/>
                <a:moveTo>
                  <a:pt x="466494" y="399509"/>
                </a:moveTo>
                <a:cubicBezTo>
                  <a:pt x="486473" y="399509"/>
                  <a:pt x="502669" y="415705"/>
                  <a:pt x="502669" y="435684"/>
                </a:cubicBezTo>
                <a:cubicBezTo>
                  <a:pt x="502669" y="455663"/>
                  <a:pt x="486473" y="471859"/>
                  <a:pt x="466494" y="471859"/>
                </a:cubicBezTo>
                <a:cubicBezTo>
                  <a:pt x="446515" y="471859"/>
                  <a:pt x="430319" y="455663"/>
                  <a:pt x="430319" y="435684"/>
                </a:cubicBezTo>
                <a:cubicBezTo>
                  <a:pt x="430319" y="415705"/>
                  <a:pt x="446515" y="399509"/>
                  <a:pt x="466494" y="399509"/>
                </a:cubicBezTo>
                <a:close/>
                <a:moveTo>
                  <a:pt x="323055" y="399509"/>
                </a:moveTo>
                <a:cubicBezTo>
                  <a:pt x="343034" y="399509"/>
                  <a:pt x="359230" y="415705"/>
                  <a:pt x="359230" y="435684"/>
                </a:cubicBezTo>
                <a:cubicBezTo>
                  <a:pt x="359230" y="455663"/>
                  <a:pt x="343034" y="471859"/>
                  <a:pt x="323055" y="471859"/>
                </a:cubicBezTo>
                <a:cubicBezTo>
                  <a:pt x="303076" y="471859"/>
                  <a:pt x="286880" y="455663"/>
                  <a:pt x="286880" y="435684"/>
                </a:cubicBezTo>
                <a:cubicBezTo>
                  <a:pt x="286880" y="415705"/>
                  <a:pt x="303076" y="399509"/>
                  <a:pt x="323055" y="399509"/>
                </a:cubicBezTo>
                <a:close/>
                <a:moveTo>
                  <a:pt x="179615" y="399509"/>
                </a:moveTo>
                <a:cubicBezTo>
                  <a:pt x="199594" y="399509"/>
                  <a:pt x="215790" y="415705"/>
                  <a:pt x="215790" y="435684"/>
                </a:cubicBezTo>
                <a:cubicBezTo>
                  <a:pt x="215790" y="455663"/>
                  <a:pt x="199594" y="471859"/>
                  <a:pt x="179615" y="471859"/>
                </a:cubicBezTo>
                <a:cubicBezTo>
                  <a:pt x="159636" y="471859"/>
                  <a:pt x="143440" y="455663"/>
                  <a:pt x="143440" y="435684"/>
                </a:cubicBezTo>
                <a:cubicBezTo>
                  <a:pt x="143440" y="415705"/>
                  <a:pt x="159636" y="399509"/>
                  <a:pt x="179615" y="399509"/>
                </a:cubicBezTo>
                <a:close/>
                <a:moveTo>
                  <a:pt x="36175" y="399509"/>
                </a:moveTo>
                <a:cubicBezTo>
                  <a:pt x="56154" y="399509"/>
                  <a:pt x="72350" y="415705"/>
                  <a:pt x="72350" y="435684"/>
                </a:cubicBezTo>
                <a:cubicBezTo>
                  <a:pt x="72350" y="455663"/>
                  <a:pt x="56154" y="471859"/>
                  <a:pt x="36175" y="471859"/>
                </a:cubicBezTo>
                <a:cubicBezTo>
                  <a:pt x="16196" y="471859"/>
                  <a:pt x="0" y="455663"/>
                  <a:pt x="0" y="435684"/>
                </a:cubicBezTo>
                <a:cubicBezTo>
                  <a:pt x="0" y="415705"/>
                  <a:pt x="16196" y="399509"/>
                  <a:pt x="36175" y="399509"/>
                </a:cubicBezTo>
                <a:close/>
                <a:moveTo>
                  <a:pt x="609934" y="266340"/>
                </a:moveTo>
                <a:cubicBezTo>
                  <a:pt x="629913" y="266340"/>
                  <a:pt x="646109" y="282536"/>
                  <a:pt x="646109" y="302515"/>
                </a:cubicBezTo>
                <a:cubicBezTo>
                  <a:pt x="646109" y="322494"/>
                  <a:pt x="629913" y="338690"/>
                  <a:pt x="609934" y="338690"/>
                </a:cubicBezTo>
                <a:cubicBezTo>
                  <a:pt x="589955" y="338690"/>
                  <a:pt x="573759" y="322494"/>
                  <a:pt x="573759" y="302515"/>
                </a:cubicBezTo>
                <a:cubicBezTo>
                  <a:pt x="573759" y="282536"/>
                  <a:pt x="589955" y="266340"/>
                  <a:pt x="609934" y="266340"/>
                </a:cubicBezTo>
                <a:close/>
                <a:moveTo>
                  <a:pt x="466494" y="266340"/>
                </a:moveTo>
                <a:cubicBezTo>
                  <a:pt x="486473" y="266340"/>
                  <a:pt x="502669" y="282536"/>
                  <a:pt x="502669" y="302515"/>
                </a:cubicBezTo>
                <a:cubicBezTo>
                  <a:pt x="502669" y="322494"/>
                  <a:pt x="486473" y="338690"/>
                  <a:pt x="466494" y="338690"/>
                </a:cubicBezTo>
                <a:cubicBezTo>
                  <a:pt x="446515" y="338690"/>
                  <a:pt x="430319" y="322494"/>
                  <a:pt x="430319" y="302515"/>
                </a:cubicBezTo>
                <a:cubicBezTo>
                  <a:pt x="430319" y="282536"/>
                  <a:pt x="446515" y="266340"/>
                  <a:pt x="466494" y="266340"/>
                </a:cubicBezTo>
                <a:close/>
                <a:moveTo>
                  <a:pt x="323055" y="266340"/>
                </a:moveTo>
                <a:cubicBezTo>
                  <a:pt x="343034" y="266340"/>
                  <a:pt x="359230" y="282536"/>
                  <a:pt x="359230" y="302515"/>
                </a:cubicBezTo>
                <a:cubicBezTo>
                  <a:pt x="359230" y="322494"/>
                  <a:pt x="343034" y="338690"/>
                  <a:pt x="323055" y="338690"/>
                </a:cubicBezTo>
                <a:cubicBezTo>
                  <a:pt x="303076" y="338690"/>
                  <a:pt x="286880" y="322494"/>
                  <a:pt x="286880" y="302515"/>
                </a:cubicBezTo>
                <a:cubicBezTo>
                  <a:pt x="286880" y="282536"/>
                  <a:pt x="303076" y="266340"/>
                  <a:pt x="323055" y="266340"/>
                </a:cubicBezTo>
                <a:close/>
                <a:moveTo>
                  <a:pt x="179615" y="266340"/>
                </a:moveTo>
                <a:cubicBezTo>
                  <a:pt x="199594" y="266340"/>
                  <a:pt x="215790" y="282536"/>
                  <a:pt x="215790" y="302515"/>
                </a:cubicBezTo>
                <a:cubicBezTo>
                  <a:pt x="215790" y="322494"/>
                  <a:pt x="199594" y="338690"/>
                  <a:pt x="179615" y="338690"/>
                </a:cubicBezTo>
                <a:cubicBezTo>
                  <a:pt x="159636" y="338690"/>
                  <a:pt x="143440" y="322494"/>
                  <a:pt x="143440" y="302515"/>
                </a:cubicBezTo>
                <a:cubicBezTo>
                  <a:pt x="143440" y="282536"/>
                  <a:pt x="159636" y="266340"/>
                  <a:pt x="179615" y="266340"/>
                </a:cubicBezTo>
                <a:close/>
                <a:moveTo>
                  <a:pt x="36175" y="266340"/>
                </a:moveTo>
                <a:cubicBezTo>
                  <a:pt x="56154" y="266340"/>
                  <a:pt x="72350" y="282536"/>
                  <a:pt x="72350" y="302515"/>
                </a:cubicBezTo>
                <a:cubicBezTo>
                  <a:pt x="72350" y="322494"/>
                  <a:pt x="56154" y="338690"/>
                  <a:pt x="36175" y="338690"/>
                </a:cubicBezTo>
                <a:cubicBezTo>
                  <a:pt x="16196" y="338690"/>
                  <a:pt x="0" y="322494"/>
                  <a:pt x="0" y="302515"/>
                </a:cubicBezTo>
                <a:cubicBezTo>
                  <a:pt x="0" y="282536"/>
                  <a:pt x="16196" y="266340"/>
                  <a:pt x="36175" y="266340"/>
                </a:cubicBezTo>
                <a:close/>
                <a:moveTo>
                  <a:pt x="609934" y="133170"/>
                </a:moveTo>
                <a:cubicBezTo>
                  <a:pt x="629913" y="133170"/>
                  <a:pt x="646109" y="149366"/>
                  <a:pt x="646109" y="169345"/>
                </a:cubicBezTo>
                <a:cubicBezTo>
                  <a:pt x="646109" y="189324"/>
                  <a:pt x="629913" y="205520"/>
                  <a:pt x="609934" y="205520"/>
                </a:cubicBezTo>
                <a:cubicBezTo>
                  <a:pt x="589955" y="205520"/>
                  <a:pt x="573759" y="189324"/>
                  <a:pt x="573759" y="169345"/>
                </a:cubicBezTo>
                <a:cubicBezTo>
                  <a:pt x="573759" y="149366"/>
                  <a:pt x="589955" y="133170"/>
                  <a:pt x="609934" y="133170"/>
                </a:cubicBezTo>
                <a:close/>
                <a:moveTo>
                  <a:pt x="466494" y="133170"/>
                </a:moveTo>
                <a:cubicBezTo>
                  <a:pt x="486473" y="133170"/>
                  <a:pt x="502669" y="149366"/>
                  <a:pt x="502669" y="169345"/>
                </a:cubicBezTo>
                <a:cubicBezTo>
                  <a:pt x="502669" y="189324"/>
                  <a:pt x="486473" y="205520"/>
                  <a:pt x="466494" y="205520"/>
                </a:cubicBezTo>
                <a:cubicBezTo>
                  <a:pt x="446515" y="205520"/>
                  <a:pt x="430319" y="189324"/>
                  <a:pt x="430319" y="169345"/>
                </a:cubicBezTo>
                <a:cubicBezTo>
                  <a:pt x="430319" y="149366"/>
                  <a:pt x="446515" y="133170"/>
                  <a:pt x="466494" y="133170"/>
                </a:cubicBezTo>
                <a:close/>
                <a:moveTo>
                  <a:pt x="323055" y="133170"/>
                </a:moveTo>
                <a:cubicBezTo>
                  <a:pt x="343034" y="133170"/>
                  <a:pt x="359230" y="149366"/>
                  <a:pt x="359230" y="169345"/>
                </a:cubicBezTo>
                <a:cubicBezTo>
                  <a:pt x="359230" y="189324"/>
                  <a:pt x="343034" y="205520"/>
                  <a:pt x="323055" y="205520"/>
                </a:cubicBezTo>
                <a:cubicBezTo>
                  <a:pt x="303076" y="205520"/>
                  <a:pt x="286880" y="189324"/>
                  <a:pt x="286880" y="169345"/>
                </a:cubicBezTo>
                <a:cubicBezTo>
                  <a:pt x="286880" y="149366"/>
                  <a:pt x="303076" y="133170"/>
                  <a:pt x="323055" y="133170"/>
                </a:cubicBezTo>
                <a:close/>
                <a:moveTo>
                  <a:pt x="179615" y="133170"/>
                </a:moveTo>
                <a:cubicBezTo>
                  <a:pt x="199594" y="133170"/>
                  <a:pt x="215790" y="149366"/>
                  <a:pt x="215790" y="169345"/>
                </a:cubicBezTo>
                <a:cubicBezTo>
                  <a:pt x="215790" y="189324"/>
                  <a:pt x="199594" y="205520"/>
                  <a:pt x="179615" y="205520"/>
                </a:cubicBezTo>
                <a:cubicBezTo>
                  <a:pt x="159636" y="205520"/>
                  <a:pt x="143440" y="189324"/>
                  <a:pt x="143440" y="169345"/>
                </a:cubicBezTo>
                <a:cubicBezTo>
                  <a:pt x="143440" y="149366"/>
                  <a:pt x="159636" y="133170"/>
                  <a:pt x="179615" y="133170"/>
                </a:cubicBezTo>
                <a:close/>
                <a:moveTo>
                  <a:pt x="36175" y="133170"/>
                </a:moveTo>
                <a:cubicBezTo>
                  <a:pt x="56154" y="133170"/>
                  <a:pt x="72350" y="149366"/>
                  <a:pt x="72350" y="169345"/>
                </a:cubicBezTo>
                <a:cubicBezTo>
                  <a:pt x="72350" y="189324"/>
                  <a:pt x="56154" y="205520"/>
                  <a:pt x="36175" y="205520"/>
                </a:cubicBezTo>
                <a:cubicBezTo>
                  <a:pt x="16196" y="205520"/>
                  <a:pt x="0" y="189324"/>
                  <a:pt x="0" y="169345"/>
                </a:cubicBezTo>
                <a:cubicBezTo>
                  <a:pt x="0" y="149366"/>
                  <a:pt x="16196" y="133170"/>
                  <a:pt x="36175" y="133170"/>
                </a:cubicBezTo>
                <a:close/>
                <a:moveTo>
                  <a:pt x="609934" y="0"/>
                </a:moveTo>
                <a:cubicBezTo>
                  <a:pt x="629913" y="0"/>
                  <a:pt x="646109" y="16196"/>
                  <a:pt x="646109" y="36175"/>
                </a:cubicBezTo>
                <a:cubicBezTo>
                  <a:pt x="646109" y="56154"/>
                  <a:pt x="629913" y="72350"/>
                  <a:pt x="609934" y="72350"/>
                </a:cubicBezTo>
                <a:cubicBezTo>
                  <a:pt x="589955" y="72350"/>
                  <a:pt x="573759" y="56154"/>
                  <a:pt x="573759" y="36175"/>
                </a:cubicBezTo>
                <a:cubicBezTo>
                  <a:pt x="573759" y="16196"/>
                  <a:pt x="589955" y="0"/>
                  <a:pt x="609934" y="0"/>
                </a:cubicBezTo>
                <a:close/>
                <a:moveTo>
                  <a:pt x="466494" y="0"/>
                </a:moveTo>
                <a:cubicBezTo>
                  <a:pt x="486473" y="0"/>
                  <a:pt x="502669" y="16196"/>
                  <a:pt x="502669" y="36175"/>
                </a:cubicBezTo>
                <a:cubicBezTo>
                  <a:pt x="502669" y="56154"/>
                  <a:pt x="486473" y="72350"/>
                  <a:pt x="466494" y="72350"/>
                </a:cubicBezTo>
                <a:cubicBezTo>
                  <a:pt x="446515" y="72350"/>
                  <a:pt x="430319" y="56154"/>
                  <a:pt x="430319" y="36175"/>
                </a:cubicBezTo>
                <a:cubicBezTo>
                  <a:pt x="430319" y="16196"/>
                  <a:pt x="446515" y="0"/>
                  <a:pt x="466494" y="0"/>
                </a:cubicBezTo>
                <a:close/>
                <a:moveTo>
                  <a:pt x="323055" y="0"/>
                </a:moveTo>
                <a:cubicBezTo>
                  <a:pt x="343034" y="0"/>
                  <a:pt x="359230" y="16196"/>
                  <a:pt x="359230" y="36175"/>
                </a:cubicBezTo>
                <a:cubicBezTo>
                  <a:pt x="359230" y="56154"/>
                  <a:pt x="343034" y="72350"/>
                  <a:pt x="323055" y="72350"/>
                </a:cubicBezTo>
                <a:cubicBezTo>
                  <a:pt x="303076" y="72350"/>
                  <a:pt x="286880" y="56154"/>
                  <a:pt x="286880" y="36175"/>
                </a:cubicBezTo>
                <a:cubicBezTo>
                  <a:pt x="286880" y="16196"/>
                  <a:pt x="303076" y="0"/>
                  <a:pt x="323055" y="0"/>
                </a:cubicBezTo>
                <a:close/>
                <a:moveTo>
                  <a:pt x="179615" y="0"/>
                </a:moveTo>
                <a:cubicBezTo>
                  <a:pt x="199594" y="0"/>
                  <a:pt x="215790" y="16196"/>
                  <a:pt x="215790" y="36175"/>
                </a:cubicBezTo>
                <a:cubicBezTo>
                  <a:pt x="215790" y="56154"/>
                  <a:pt x="199594" y="72350"/>
                  <a:pt x="179615" y="72350"/>
                </a:cubicBezTo>
                <a:cubicBezTo>
                  <a:pt x="159636" y="72350"/>
                  <a:pt x="143440" y="56154"/>
                  <a:pt x="143440" y="36175"/>
                </a:cubicBezTo>
                <a:cubicBezTo>
                  <a:pt x="143440" y="16196"/>
                  <a:pt x="159636" y="0"/>
                  <a:pt x="179615" y="0"/>
                </a:cubicBezTo>
                <a:close/>
                <a:moveTo>
                  <a:pt x="36175" y="0"/>
                </a:moveTo>
                <a:cubicBezTo>
                  <a:pt x="56154" y="0"/>
                  <a:pt x="72350" y="16196"/>
                  <a:pt x="72350" y="36175"/>
                </a:cubicBezTo>
                <a:cubicBezTo>
                  <a:pt x="72350" y="56154"/>
                  <a:pt x="56154" y="72350"/>
                  <a:pt x="36175" y="72350"/>
                </a:cubicBezTo>
                <a:cubicBezTo>
                  <a:pt x="16196" y="72350"/>
                  <a:pt x="0" y="56154"/>
                  <a:pt x="0" y="36175"/>
                </a:cubicBezTo>
                <a:cubicBezTo>
                  <a:pt x="0" y="16196"/>
                  <a:pt x="16196" y="0"/>
                  <a:pt x="36175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53557" y="1166033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53645" y="1716772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704579" y="1208413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flipH="1">
            <a:off x="2047640" y="1571007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5125655" y="1166033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25743" y="1716772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76677" y="1208413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flipH="1">
            <a:off x="5319738" y="1571007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397753" y="1166033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97841" y="1716772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48776" y="1208413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8591837" y="1571007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1853557" y="2859879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53645" y="3410618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04579" y="2902259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 flipH="1">
            <a:off x="2047640" y="3264853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21" name="标题 1"/>
          <p:cNvSpPr txBox="1"/>
          <p:nvPr/>
        </p:nvSpPr>
        <p:spPr>
          <a:xfrm>
            <a:off x="5125655" y="2859879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25743" y="3410618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976677" y="2902259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 flipH="1">
            <a:off x="5319738" y="3264853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25" name="标题 1"/>
          <p:cNvSpPr txBox="1"/>
          <p:nvPr/>
        </p:nvSpPr>
        <p:spPr>
          <a:xfrm>
            <a:off x="8397753" y="2859879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497841" y="3410618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248776" y="2902259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cxnSp>
        <p:nvCxnSpPr>
          <p:cNvPr id="28" name="标题 1"/>
          <p:cNvCxnSpPr/>
          <p:nvPr/>
        </p:nvCxnSpPr>
        <p:spPr>
          <a:xfrm flipH="1">
            <a:off x="8591837" y="3264853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29" name="标题 1"/>
          <p:cNvSpPr txBox="1"/>
          <p:nvPr/>
        </p:nvSpPr>
        <p:spPr>
          <a:xfrm>
            <a:off x="1853557" y="4553725"/>
            <a:ext cx="3121147" cy="1597996"/>
          </a:xfrm>
          <a:prstGeom prst="roundRect">
            <a:avLst>
              <a:gd name="adj" fmla="val 9016"/>
            </a:avLst>
          </a:prstGeom>
          <a:solidFill>
            <a:schemeClr val="accent2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953645" y="5104464"/>
            <a:ext cx="2920970" cy="938933"/>
          </a:xfrm>
          <a:prstGeom prst="roundRect">
            <a:avLst>
              <a:gd name="adj" fmla="val 1197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704579" y="4596105"/>
            <a:ext cx="1106370" cy="5378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07</a:t>
            </a:r>
            <a:endParaRPr kumimoji="1" lang="zh-CN" altLang="en-US"/>
          </a:p>
        </p:txBody>
      </p:sp>
      <p:cxnSp>
        <p:nvCxnSpPr>
          <p:cNvPr id="32" name="标题 1"/>
          <p:cNvCxnSpPr/>
          <p:nvPr/>
        </p:nvCxnSpPr>
        <p:spPr>
          <a:xfrm flipH="1">
            <a:off x="2047640" y="4958699"/>
            <a:ext cx="1967672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miter/>
          </a:ln>
        </p:spPr>
      </p:cxnSp>
      <p:sp>
        <p:nvSpPr>
          <p:cNvPr id="33" name="标题 1"/>
          <p:cNvSpPr txBox="1"/>
          <p:nvPr/>
        </p:nvSpPr>
        <p:spPr>
          <a:xfrm>
            <a:off x="2047640" y="3474541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Разделение</a:t>
            </a:r>
            <a:r>
              <a:rPr kumimoji="1" lang="en-US" altLang="zh-CN"/>
              <a:t> </a:t>
            </a:r>
            <a:r>
              <a:rPr kumimoji="1" lang="en-US" altLang="en-US"/>
              <a:t>труда</a:t>
            </a:r>
            <a:r>
              <a:rPr kumimoji="1" lang="en-US" altLang="zh-CN"/>
              <a:t> </a:t>
            </a:r>
            <a:r>
              <a:rPr kumimoji="1" lang="en-US" altLang="en-US"/>
              <a:t>между</a:t>
            </a:r>
            <a:r>
              <a:rPr kumimoji="1" lang="en-US" altLang="zh-CN"/>
              <a:t> </a:t>
            </a:r>
            <a:r>
              <a:rPr kumimoji="1" lang="en-US" altLang="en-US"/>
              <a:t>членами</a:t>
            </a:r>
            <a:r>
              <a:rPr kumimoji="1" lang="en-US" altLang="zh-CN"/>
              <a:t> </a:t>
            </a:r>
            <a:r>
              <a:rPr kumimoji="1" lang="en-US" altLang="en-US"/>
              <a:t>команды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19738" y="3474541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Источники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8591837" y="3474541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Результаты</a:t>
            </a:r>
            <a:r>
              <a:rPr kumimoji="1" lang="en-US" altLang="zh-CN"/>
              <a:t> </a:t>
            </a:r>
            <a:r>
              <a:rPr kumimoji="1" lang="en-US" altLang="en-US"/>
              <a:t>работы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2047640" y="1765749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Обзор</a:t>
            </a:r>
            <a:r>
              <a:rPr kumimoji="1" lang="en-US" altLang="zh-CN"/>
              <a:t> </a:t>
            </a:r>
            <a:r>
              <a:rPr kumimoji="1" lang="en-US" altLang="en-US"/>
              <a:t>проекта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319738" y="1765749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Сценарий</a:t>
            </a:r>
            <a:r>
              <a:rPr kumimoji="1" lang="en-US" altLang="zh-CN"/>
              <a:t> </a:t>
            </a:r>
            <a:r>
              <a:rPr kumimoji="1" lang="en-US" altLang="en-US"/>
              <a:t>игры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8591837" y="1765749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План</a:t>
            </a:r>
            <a:r>
              <a:rPr kumimoji="1" lang="en-US" altLang="zh-CN"/>
              <a:t> </a:t>
            </a:r>
            <a:r>
              <a:rPr kumimoji="1" lang="en-US" altLang="en-US"/>
              <a:t>миссии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047640" y="5160473"/>
            <a:ext cx="2826975" cy="8162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en-US"/>
              <a:t>Резюме</a:t>
            </a:r>
            <a:endParaRPr kumimoji="1"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41399" y="5342926"/>
            <a:ext cx="371999" cy="787853"/>
            <a:chOff x="641399" y="5342926"/>
            <a:chExt cx="371999" cy="787853"/>
          </a:xfrm>
        </p:grpSpPr>
        <p:sp>
          <p:nvSpPr>
            <p:cNvPr id="41" name="标题 1"/>
            <p:cNvSpPr txBox="1"/>
            <p:nvPr/>
          </p:nvSpPr>
          <p:spPr>
            <a:xfrm>
              <a:off x="641399" y="5972208"/>
              <a:ext cx="371999" cy="158571"/>
            </a:xfrm>
            <a:prstGeom prst="triangle">
              <a:avLst/>
            </a:prstGeom>
            <a:noFill/>
            <a:ln w="19050" cap="sq">
              <a:solidFill>
                <a:schemeClr val="accent2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641399" y="5657567"/>
              <a:ext cx="371999" cy="158571"/>
            </a:xfrm>
            <a:prstGeom prst="triangle">
              <a:avLst/>
            </a:prstGeom>
            <a:noFill/>
            <a:ln w="19050" cap="sq">
              <a:solidFill>
                <a:schemeClr val="accent2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641399" y="5342926"/>
              <a:ext cx="371999" cy="158571"/>
            </a:xfrm>
            <a:prstGeom prst="triangle">
              <a:avLst/>
            </a:prstGeom>
            <a:noFill/>
            <a:ln w="19050" cap="sq">
              <a:solidFill>
                <a:schemeClr val="accent2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>
            <a:off x="4810937" y="332477"/>
            <a:ext cx="2327302" cy="2358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Содержание</a:t>
            </a:r>
            <a:endParaRPr kumimoji="1" lang="en-US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标题 1"/>
          <p:cNvSpPr txBox="1"/>
          <p:nvPr/>
        </p:nvSpPr>
        <p:spPr>
          <a:xfrm rot="5400000">
            <a:off x="271706" y="3409916"/>
            <a:ext cx="239965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683101" y="911686"/>
            <a:ext cx="649705" cy="117014"/>
          </a:xfrm>
          <a:custGeom>
            <a:avLst/>
            <a:gdLst>
              <a:gd name="connsiteX0" fmla="*/ 56273 w 649705"/>
              <a:gd name="connsiteY0" fmla="*/ 0 h 117014"/>
              <a:gd name="connsiteX1" fmla="*/ 0 w 649705"/>
              <a:gd name="connsiteY1" fmla="*/ 0 h 117014"/>
              <a:gd name="connsiteX2" fmla="*/ 56273 w 649705"/>
              <a:gd name="connsiteY2" fmla="*/ 58507 h 117014"/>
              <a:gd name="connsiteX3" fmla="*/ 0 w 649705"/>
              <a:gd name="connsiteY3" fmla="*/ 117014 h 117014"/>
              <a:gd name="connsiteX4" fmla="*/ 56273 w 649705"/>
              <a:gd name="connsiteY4" fmla="*/ 117014 h 117014"/>
              <a:gd name="connsiteX5" fmla="*/ 112546 w 649705"/>
              <a:gd name="connsiteY5" fmla="*/ 58507 h 117014"/>
              <a:gd name="connsiteX6" fmla="*/ 163704 w 649705"/>
              <a:gd name="connsiteY6" fmla="*/ 0 h 117014"/>
              <a:gd name="connsiteX7" fmla="*/ 107431 w 649705"/>
              <a:gd name="connsiteY7" fmla="*/ 0 h 117014"/>
              <a:gd name="connsiteX8" fmla="*/ 163704 w 649705"/>
              <a:gd name="connsiteY8" fmla="*/ 58507 h 117014"/>
              <a:gd name="connsiteX9" fmla="*/ 107431 w 649705"/>
              <a:gd name="connsiteY9" fmla="*/ 117014 h 117014"/>
              <a:gd name="connsiteX10" fmla="*/ 163704 w 649705"/>
              <a:gd name="connsiteY10" fmla="*/ 117014 h 117014"/>
              <a:gd name="connsiteX11" fmla="*/ 219977 w 649705"/>
              <a:gd name="connsiteY11" fmla="*/ 58507 h 117014"/>
              <a:gd name="connsiteX12" fmla="*/ 271136 w 649705"/>
              <a:gd name="connsiteY12" fmla="*/ 0 h 117014"/>
              <a:gd name="connsiteX13" fmla="*/ 214863 w 649705"/>
              <a:gd name="connsiteY13" fmla="*/ 0 h 117014"/>
              <a:gd name="connsiteX14" fmla="*/ 271136 w 649705"/>
              <a:gd name="connsiteY14" fmla="*/ 58507 h 117014"/>
              <a:gd name="connsiteX15" fmla="*/ 214863 w 649705"/>
              <a:gd name="connsiteY15" fmla="*/ 117014 h 117014"/>
              <a:gd name="connsiteX16" fmla="*/ 271136 w 649705"/>
              <a:gd name="connsiteY16" fmla="*/ 117014 h 117014"/>
              <a:gd name="connsiteX17" fmla="*/ 327409 w 649705"/>
              <a:gd name="connsiteY17" fmla="*/ 58507 h 117014"/>
              <a:gd name="connsiteX18" fmla="*/ 378568 w 649705"/>
              <a:gd name="connsiteY18" fmla="*/ 0 h 117014"/>
              <a:gd name="connsiteX19" fmla="*/ 322295 w 649705"/>
              <a:gd name="connsiteY19" fmla="*/ 0 h 117014"/>
              <a:gd name="connsiteX20" fmla="*/ 378568 w 649705"/>
              <a:gd name="connsiteY20" fmla="*/ 58507 h 117014"/>
              <a:gd name="connsiteX21" fmla="*/ 322295 w 649705"/>
              <a:gd name="connsiteY21" fmla="*/ 117014 h 117014"/>
              <a:gd name="connsiteX22" fmla="*/ 378568 w 649705"/>
              <a:gd name="connsiteY22" fmla="*/ 117014 h 117014"/>
              <a:gd name="connsiteX23" fmla="*/ 434841 w 649705"/>
              <a:gd name="connsiteY23" fmla="*/ 58507 h 117014"/>
              <a:gd name="connsiteX24" fmla="*/ 486000 w 649705"/>
              <a:gd name="connsiteY24" fmla="*/ 0 h 117014"/>
              <a:gd name="connsiteX25" fmla="*/ 429727 w 649705"/>
              <a:gd name="connsiteY25" fmla="*/ 0 h 117014"/>
              <a:gd name="connsiteX26" fmla="*/ 486000 w 649705"/>
              <a:gd name="connsiteY26" fmla="*/ 58507 h 117014"/>
              <a:gd name="connsiteX27" fmla="*/ 429727 w 649705"/>
              <a:gd name="connsiteY27" fmla="*/ 117014 h 117014"/>
              <a:gd name="connsiteX28" fmla="*/ 486000 w 649705"/>
              <a:gd name="connsiteY28" fmla="*/ 117014 h 117014"/>
              <a:gd name="connsiteX29" fmla="*/ 542273 w 649705"/>
              <a:gd name="connsiteY29" fmla="*/ 58507 h 117014"/>
              <a:gd name="connsiteX30" fmla="*/ 593432 w 649705"/>
              <a:gd name="connsiteY30" fmla="*/ 0 h 117014"/>
              <a:gd name="connsiteX31" fmla="*/ 537159 w 649705"/>
              <a:gd name="connsiteY31" fmla="*/ 0 h 117014"/>
              <a:gd name="connsiteX32" fmla="*/ 593432 w 649705"/>
              <a:gd name="connsiteY32" fmla="*/ 58507 h 117014"/>
              <a:gd name="connsiteX33" fmla="*/ 537159 w 649705"/>
              <a:gd name="connsiteY33" fmla="*/ 117014 h 117014"/>
              <a:gd name="connsiteX34" fmla="*/ 593432 w 649705"/>
              <a:gd name="connsiteY34" fmla="*/ 117014 h 117014"/>
              <a:gd name="connsiteX35" fmla="*/ 649705 w 649705"/>
              <a:gd name="connsiteY35" fmla="*/ 58507 h 117014"/>
            </a:gdLst>
            <a:ahLst/>
            <a:cxnLst/>
            <a:rect l="l" t="t" r="r" b="b"/>
            <a:pathLst>
              <a:path w="649705" h="117014">
                <a:moveTo>
                  <a:pt x="56273" y="0"/>
                </a:moveTo>
                <a:lnTo>
                  <a:pt x="0" y="0"/>
                </a:lnTo>
                <a:lnTo>
                  <a:pt x="56273" y="58507"/>
                </a:lnTo>
                <a:lnTo>
                  <a:pt x="0" y="117014"/>
                </a:lnTo>
                <a:lnTo>
                  <a:pt x="56273" y="117014"/>
                </a:lnTo>
                <a:lnTo>
                  <a:pt x="112546" y="58507"/>
                </a:lnTo>
                <a:close/>
                <a:moveTo>
                  <a:pt x="163704" y="0"/>
                </a:moveTo>
                <a:lnTo>
                  <a:pt x="107431" y="0"/>
                </a:lnTo>
                <a:lnTo>
                  <a:pt x="163704" y="58507"/>
                </a:lnTo>
                <a:lnTo>
                  <a:pt x="107431" y="117014"/>
                </a:lnTo>
                <a:lnTo>
                  <a:pt x="163704" y="117014"/>
                </a:lnTo>
                <a:lnTo>
                  <a:pt x="219977" y="58507"/>
                </a:lnTo>
                <a:close/>
                <a:moveTo>
                  <a:pt x="271136" y="0"/>
                </a:moveTo>
                <a:lnTo>
                  <a:pt x="214863" y="0"/>
                </a:lnTo>
                <a:lnTo>
                  <a:pt x="271136" y="58507"/>
                </a:lnTo>
                <a:lnTo>
                  <a:pt x="214863" y="117014"/>
                </a:lnTo>
                <a:lnTo>
                  <a:pt x="271136" y="117014"/>
                </a:lnTo>
                <a:lnTo>
                  <a:pt x="327409" y="58507"/>
                </a:lnTo>
                <a:close/>
                <a:moveTo>
                  <a:pt x="378568" y="0"/>
                </a:moveTo>
                <a:lnTo>
                  <a:pt x="322295" y="0"/>
                </a:lnTo>
                <a:lnTo>
                  <a:pt x="378568" y="58507"/>
                </a:lnTo>
                <a:lnTo>
                  <a:pt x="322295" y="117014"/>
                </a:lnTo>
                <a:lnTo>
                  <a:pt x="378568" y="117014"/>
                </a:lnTo>
                <a:lnTo>
                  <a:pt x="434841" y="58507"/>
                </a:lnTo>
                <a:close/>
                <a:moveTo>
                  <a:pt x="486000" y="0"/>
                </a:moveTo>
                <a:lnTo>
                  <a:pt x="429727" y="0"/>
                </a:lnTo>
                <a:lnTo>
                  <a:pt x="486000" y="58507"/>
                </a:lnTo>
                <a:lnTo>
                  <a:pt x="429727" y="117014"/>
                </a:lnTo>
                <a:lnTo>
                  <a:pt x="486000" y="117014"/>
                </a:lnTo>
                <a:lnTo>
                  <a:pt x="542273" y="58507"/>
                </a:lnTo>
                <a:close/>
                <a:moveTo>
                  <a:pt x="593432" y="0"/>
                </a:moveTo>
                <a:lnTo>
                  <a:pt x="537159" y="0"/>
                </a:lnTo>
                <a:lnTo>
                  <a:pt x="593432" y="58507"/>
                </a:lnTo>
                <a:lnTo>
                  <a:pt x="537159" y="117014"/>
                </a:lnTo>
                <a:lnTo>
                  <a:pt x="593432" y="117014"/>
                </a:lnTo>
                <a:lnTo>
                  <a:pt x="649705" y="5850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8295" y="-2730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8006" y="1516661"/>
            <a:ext cx="4513397" cy="1731363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16661"/>
            <a:ext cx="1731364" cy="1731364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1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862" t="318" r="40717"/>
          <a:stretch>
            <a:fillRect/>
          </a:stretch>
        </p:blipFill>
        <p:spPr>
          <a:xfrm>
            <a:off x="807240" y="1663501"/>
            <a:ext cx="1437683" cy="1437683"/>
          </a:xfrm>
          <a:custGeom>
            <a:avLst/>
            <a:gdLst/>
            <a:ahLst/>
            <a:cxnLst/>
            <a:rect l="l" t="t" r="r" b="b"/>
            <a:pathLst>
              <a:path w="1437683" h="1437683">
                <a:moveTo>
                  <a:pt x="718842" y="0"/>
                </a:moveTo>
                <a:cubicBezTo>
                  <a:pt x="1115847" y="0"/>
                  <a:pt x="1437683" y="321836"/>
                  <a:pt x="1437683" y="718842"/>
                </a:cubicBezTo>
                <a:cubicBezTo>
                  <a:pt x="1437683" y="1115847"/>
                  <a:pt x="1115847" y="1437683"/>
                  <a:pt x="718842" y="1437683"/>
                </a:cubicBezTo>
                <a:cubicBezTo>
                  <a:pt x="321836" y="1437683"/>
                  <a:pt x="0" y="1115847"/>
                  <a:pt x="0" y="718842"/>
                </a:cubicBezTo>
                <a:cubicBezTo>
                  <a:pt x="0" y="321836"/>
                  <a:pt x="321836" y="0"/>
                  <a:pt x="7188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2515160" y="2121278"/>
            <a:ext cx="3247465" cy="12410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/>
              <a:t>Благодаря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рациональному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распределению</a:t>
            </a:r>
            <a:r>
              <a:rPr kumimoji="1" lang="en-US" altLang="zh-CN" sz="1400"/>
              <a:t> </a:t>
            </a:r>
            <a:r>
              <a:rPr kumimoji="1" lang="en-US" altLang="en-US" sz="1400"/>
              <a:t>задач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использованию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ресурсов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команда</a:t>
            </a:r>
            <a:r>
              <a:rPr kumimoji="1" lang="en-US" altLang="zh-CN" sz="1400"/>
              <a:t> </a:t>
            </a:r>
            <a:r>
              <a:rPr kumimoji="1" lang="en-US" altLang="en-US" sz="1400"/>
              <a:t>эффективно</a:t>
            </a:r>
            <a:r>
              <a:rPr kumimoji="1" lang="en-US" altLang="zh-CN" sz="1400"/>
              <a:t> </a:t>
            </a:r>
            <a:r>
              <a:rPr kumimoji="1" lang="en-US" altLang="en-US" sz="1400">
                <a:sym typeface="+mn-ea"/>
              </a:rPr>
              <a:t>результаты</a:t>
            </a:r>
            <a:r>
              <a:rPr kumimoji="1" lang="en-US" altLang="zh-CN" sz="1400">
                <a:sym typeface="+mn-ea"/>
              </a:rPr>
              <a:t> </a:t>
            </a:r>
            <a:r>
              <a:rPr kumimoji="1" lang="en-US" altLang="en-US" sz="1400">
                <a:sym typeface="+mn-ea"/>
              </a:rPr>
              <a:t>превзошли</a:t>
            </a:r>
            <a:r>
              <a:rPr kumimoji="1" lang="en-US" altLang="zh-CN" sz="1400">
                <a:sym typeface="+mn-ea"/>
              </a:rPr>
              <a:t> </a:t>
            </a:r>
            <a:r>
              <a:rPr kumimoji="1" lang="en-US" altLang="en-US" sz="1400">
                <a:sym typeface="+mn-ea"/>
              </a:rPr>
              <a:t>ожидания</a:t>
            </a:r>
            <a:r>
              <a:rPr kumimoji="1" lang="en-US" altLang="zh-CN" sz="1400">
                <a:sym typeface="+mn-ea"/>
              </a:rPr>
              <a:t>.</a:t>
            </a:r>
            <a:endParaRPr kumimoji="1" lang="zh-CN" altLang="en-US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завершает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разработку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игры</a:t>
            </a:r>
            <a:r>
              <a:rPr kumimoji="1" lang="en-US" altLang="zh-CN" sz="1400"/>
              <a:t> </a:t>
            </a:r>
            <a:r>
              <a:rPr kumimoji="1" lang="en-US" altLang="en-US" sz="1400"/>
              <a:t>в</a:t>
            </a:r>
            <a:r>
              <a:rPr kumimoji="1" lang="en-US" altLang="zh-CN" sz="1400"/>
              <a:t> </a:t>
            </a:r>
            <a:r>
              <a:rPr kumimoji="1" lang="en-US" altLang="en-US" sz="1400"/>
              <a:t>течение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двух</a:t>
            </a:r>
            <a:r>
              <a:rPr kumimoji="1" lang="en-US" altLang="zh-CN" sz="1400"/>
              <a:t> </a:t>
            </a:r>
            <a:r>
              <a:rPr kumimoji="1" lang="en-US" altLang="en-US" sz="1400"/>
              <a:t>недель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Ход</a:t>
            </a:r>
            <a:r>
              <a:rPr kumimoji="1" lang="en-US" altLang="zh-CN" sz="1400"/>
              <a:t> </a:t>
            </a:r>
            <a:r>
              <a:rPr kumimoji="1" lang="en-US" altLang="en-US" sz="1400"/>
              <a:t>осуществления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проекта</a:t>
            </a:r>
            <a:r>
              <a:rPr kumimoji="1" lang="en-US" altLang="zh-CN" sz="1400"/>
              <a:t> </a:t>
            </a:r>
            <a:r>
              <a:rPr kumimoji="1" lang="en-US" altLang="en-US" sz="1400"/>
              <a:t>соответствует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ожиданиям</a:t>
            </a:r>
            <a:r>
              <a:rPr kumimoji="1" lang="en-US" altLang="zh-CN" sz="1400"/>
              <a:t>, </a:t>
            </a:r>
            <a:r>
              <a:rPr kumimoji="1" lang="en-US" altLang="en-US" sz="1400"/>
              <a:t>а</a:t>
            </a:r>
            <a:r>
              <a:rPr kumimoji="1" lang="en-US" altLang="zh-CN" sz="1400"/>
              <a:t> 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endParaRPr kumimoji="1" lang="en-US" altLang="zh-CN" sz="1400"/>
          </a:p>
          <a:p>
            <a:pPr algn="l">
              <a:lnSpc>
                <a:spcPct val="150000"/>
              </a:lnSpc>
            </a:pPr>
            <a:endParaRPr kumimoji="1" lang="zh-CN" altLang="en-US" sz="1400"/>
          </a:p>
        </p:txBody>
      </p:sp>
      <p:sp>
        <p:nvSpPr>
          <p:cNvPr id="7" name="标题 1"/>
          <p:cNvSpPr txBox="1"/>
          <p:nvPr/>
        </p:nvSpPr>
        <p:spPr>
          <a:xfrm>
            <a:off x="2495474" y="1485068"/>
            <a:ext cx="3247465" cy="435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en-US" b="1"/>
              <a:t>Эффективное</a:t>
            </a:r>
            <a:r>
              <a:rPr kumimoji="1" lang="en-US" altLang="zh-CN" b="1"/>
              <a:t> </a:t>
            </a:r>
            <a:r>
              <a:rPr kumimoji="1" lang="en-US" altLang="en-US" b="1"/>
              <a:t>завершение</a:t>
            </a:r>
            <a:r>
              <a:rPr kumimoji="1" lang="en-US" altLang="zh-CN" b="1"/>
              <a:t> </a:t>
            </a:r>
            <a:r>
              <a:rPr kumimoji="1" lang="en-US" altLang="en-US" b="1"/>
              <a:t>разработки</a:t>
            </a:r>
            <a:endParaRPr kumimoji="1" lang="zh-CN" altLang="en-US" b="1"/>
          </a:p>
        </p:txBody>
      </p:sp>
      <p:sp>
        <p:nvSpPr>
          <p:cNvPr id="8" name="标题 1"/>
          <p:cNvSpPr txBox="1"/>
          <p:nvPr/>
        </p:nvSpPr>
        <p:spPr>
          <a:xfrm>
            <a:off x="667300" y="3248024"/>
            <a:ext cx="373402" cy="373402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3000"/>
                </a:schemeClr>
              </a:gs>
              <a:gs pos="54100">
                <a:schemeClr val="accent1">
                  <a:lumMod val="60000"/>
                  <a:lumOff val="40000"/>
                  <a:alpha val="42000"/>
                </a:schemeClr>
              </a:gs>
              <a:gs pos="100000">
                <a:schemeClr val="accent1"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80142" y="1516661"/>
            <a:ext cx="4513397" cy="1731363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47611" y="1557301"/>
            <a:ext cx="1731364" cy="1731364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1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22012" r="22012"/>
          <a:stretch>
            <a:fillRect/>
          </a:stretch>
        </p:blipFill>
        <p:spPr>
          <a:xfrm>
            <a:off x="6429376" y="1663501"/>
            <a:ext cx="1437683" cy="1437683"/>
          </a:xfrm>
          <a:custGeom>
            <a:avLst/>
            <a:gdLst/>
            <a:ahLst/>
            <a:cxnLst/>
            <a:rect l="l" t="t" r="r" b="b"/>
            <a:pathLst>
              <a:path w="1437683" h="1437683">
                <a:moveTo>
                  <a:pt x="718842" y="0"/>
                </a:moveTo>
                <a:cubicBezTo>
                  <a:pt x="1115847" y="0"/>
                  <a:pt x="1437683" y="321836"/>
                  <a:pt x="1437683" y="718842"/>
                </a:cubicBezTo>
                <a:cubicBezTo>
                  <a:pt x="1437683" y="1115847"/>
                  <a:pt x="1115847" y="1437683"/>
                  <a:pt x="718842" y="1437683"/>
                </a:cubicBezTo>
                <a:cubicBezTo>
                  <a:pt x="321836" y="1437683"/>
                  <a:pt x="0" y="1115847"/>
                  <a:pt x="0" y="718842"/>
                </a:cubicBezTo>
                <a:cubicBezTo>
                  <a:pt x="0" y="321836"/>
                  <a:pt x="321836" y="0"/>
                  <a:pt x="7188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8137296" y="2121278"/>
            <a:ext cx="3247465" cy="12410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Член</a:t>
            </a:r>
            <a:r>
              <a:rPr kumimoji="1" lang="en-US" altLang="zh-CN"/>
              <a:t> A </a:t>
            </a:r>
            <a:r>
              <a:rPr kumimoji="1" lang="en-US" altLang="en-US"/>
              <a:t>отвечает</a:t>
            </a:r>
            <a:r>
              <a:rPr kumimoji="1" lang="en-US" altLang="zh-CN"/>
              <a:t> </a:t>
            </a:r>
            <a:r>
              <a:rPr kumimoji="1" lang="en-US" altLang="en-US"/>
              <a:t>за</a:t>
            </a:r>
            <a:r>
              <a:rPr kumimoji="1" lang="en-US" altLang="zh-CN"/>
              <a:t> </a:t>
            </a:r>
            <a:r>
              <a:rPr kumimoji="1" lang="en-US" altLang="en-US"/>
              <a:t>разработку</a:t>
            </a:r>
            <a:r>
              <a:rPr kumimoji="1" lang="en-US" altLang="zh-CN"/>
              <a:t> </a:t>
            </a:r>
            <a:r>
              <a:rPr kumimoji="1" lang="en-US" altLang="en-US"/>
              <a:t>сценариев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программ</a:t>
            </a:r>
            <a:r>
              <a:rPr kumimoji="1" lang="en-US" altLang="zh-CN"/>
              <a:t>, </a:t>
            </a:r>
            <a:r>
              <a:rPr kumimoji="1" lang="en-US" altLang="en-US"/>
              <a:t>а</a:t>
            </a:r>
            <a:r>
              <a:rPr kumimoji="1" lang="en-US" altLang="zh-CN"/>
              <a:t> </a:t>
            </a:r>
            <a:r>
              <a:rPr kumimoji="1" lang="en-US" altLang="en-US"/>
              <a:t>член</a:t>
            </a:r>
            <a:r>
              <a:rPr kumimoji="1" lang="en-US" altLang="zh-CN"/>
              <a:t> B </a:t>
            </a:r>
            <a:r>
              <a:rPr kumimoji="1" lang="en-US" altLang="en-US"/>
              <a:t>отвечает</a:t>
            </a:r>
            <a:r>
              <a:rPr kumimoji="1" lang="en-US" altLang="zh-CN"/>
              <a:t> </a:t>
            </a:r>
            <a:r>
              <a:rPr kumimoji="1" lang="en-US" altLang="en-US"/>
              <a:t>за</a:t>
            </a:r>
            <a:r>
              <a:rPr kumimoji="1" lang="en-US" altLang="zh-CN"/>
              <a:t> </a:t>
            </a:r>
            <a:r>
              <a:rPr kumimoji="1" lang="en-US" altLang="en-US"/>
              <a:t>оптимизацию</a:t>
            </a:r>
            <a:r>
              <a:rPr kumimoji="1" lang="en-US" altLang="zh-CN"/>
              <a:t> </a:t>
            </a:r>
            <a:r>
              <a:rPr kumimoji="1" lang="en-US" altLang="en-US"/>
              <a:t>ресурсов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тестирования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en-US"/>
              <a:t>Члены</a:t>
            </a:r>
            <a:r>
              <a:rPr kumimoji="1" lang="en-US" altLang="zh-CN"/>
              <a:t> </a:t>
            </a:r>
            <a:r>
              <a:rPr kumimoji="1" lang="en-US" altLang="en-US"/>
              <a:t>команды</a:t>
            </a:r>
            <a:r>
              <a:rPr kumimoji="1" lang="en-US" altLang="zh-CN"/>
              <a:t> </a:t>
            </a:r>
            <a:r>
              <a:rPr kumimoji="1" lang="en-US" altLang="en-US"/>
              <a:t>выполняют</a:t>
            </a:r>
            <a:r>
              <a:rPr kumimoji="1" lang="en-US" altLang="zh-CN"/>
              <a:t> </a:t>
            </a:r>
            <a:r>
              <a:rPr kumimoji="1" lang="en-US" altLang="en-US"/>
              <a:t>свои</a:t>
            </a:r>
            <a:r>
              <a:rPr kumimoji="1" lang="en-US" altLang="zh-CN"/>
              <a:t> </a:t>
            </a:r>
            <a:r>
              <a:rPr kumimoji="1" lang="en-US" altLang="en-US"/>
              <a:t>обязанности</a:t>
            </a:r>
            <a:r>
              <a:rPr kumimoji="1" lang="en-US" altLang="zh-CN"/>
              <a:t>, </a:t>
            </a:r>
            <a:r>
              <a:rPr kumimoji="1" lang="en-US" altLang="en-US"/>
              <a:t>сотрудничают</a:t>
            </a:r>
            <a:r>
              <a:rPr kumimoji="1" lang="en-US" altLang="zh-CN"/>
              <a:t> </a:t>
            </a:r>
            <a:r>
              <a:rPr kumimoji="1" lang="en-US" altLang="en-US"/>
              <a:t>молча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37295" y="1516183"/>
            <a:ext cx="3247465" cy="435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Коллективная</a:t>
            </a:r>
            <a:r>
              <a:rPr kumimoji="1"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работа</a:t>
            </a:r>
            <a:endParaRPr kumimoji="1" lang="en-US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289436" y="3248024"/>
            <a:ext cx="373402" cy="373402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3000"/>
                </a:schemeClr>
              </a:gs>
              <a:gs pos="54100">
                <a:schemeClr val="accent1">
                  <a:lumMod val="60000"/>
                  <a:lumOff val="40000"/>
                  <a:alpha val="42000"/>
                </a:schemeClr>
              </a:gs>
              <a:gs pos="100000">
                <a:schemeClr val="accent1"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58006" y="3852641"/>
            <a:ext cx="4513397" cy="1731363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852641"/>
            <a:ext cx="1731364" cy="1731364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41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alphaModFix amt="100000"/>
          </a:blip>
          <a:srcRect l="22012" r="22012"/>
          <a:stretch>
            <a:fillRect/>
          </a:stretch>
        </p:blipFill>
        <p:spPr>
          <a:xfrm>
            <a:off x="807240" y="3999481"/>
            <a:ext cx="1437683" cy="1437683"/>
          </a:xfrm>
          <a:custGeom>
            <a:avLst/>
            <a:gdLst/>
            <a:ahLst/>
            <a:cxnLst/>
            <a:rect l="l" t="t" r="r" b="b"/>
            <a:pathLst>
              <a:path w="1437683" h="1437683">
                <a:moveTo>
                  <a:pt x="718842" y="0"/>
                </a:moveTo>
                <a:cubicBezTo>
                  <a:pt x="1115847" y="0"/>
                  <a:pt x="1437683" y="321836"/>
                  <a:pt x="1437683" y="718842"/>
                </a:cubicBezTo>
                <a:cubicBezTo>
                  <a:pt x="1437683" y="1115847"/>
                  <a:pt x="1115847" y="1437683"/>
                  <a:pt x="718842" y="1437683"/>
                </a:cubicBezTo>
                <a:cubicBezTo>
                  <a:pt x="321836" y="1437683"/>
                  <a:pt x="0" y="1115847"/>
                  <a:pt x="0" y="718842"/>
                </a:cubicBezTo>
                <a:cubicBezTo>
                  <a:pt x="0" y="321836"/>
                  <a:pt x="321836" y="0"/>
                  <a:pt x="7188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2567230" y="4196273"/>
            <a:ext cx="3247465" cy="12410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/>
              <a:t>Программа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разработки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игр</a:t>
            </a:r>
            <a:r>
              <a:rPr kumimoji="1" lang="en-US" altLang="zh-CN" sz="1400"/>
              <a:t> </a:t>
            </a:r>
            <a:r>
              <a:rPr kumimoji="1" lang="en-US" altLang="en-US" sz="1400"/>
              <a:t>улучшает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возможности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совместной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работы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управления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проектами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Результаты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проекта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дают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команде</a:t>
            </a:r>
            <a:r>
              <a:rPr kumimoji="1" lang="en-US" altLang="zh-CN" sz="1400"/>
              <a:t> </a:t>
            </a:r>
            <a:r>
              <a:rPr kumimoji="1" lang="en-US" altLang="en-US" sz="1400"/>
              <a:t>ценный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опыт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9" name="标题 1"/>
          <p:cNvSpPr txBox="1"/>
          <p:nvPr/>
        </p:nvSpPr>
        <p:spPr>
          <a:xfrm>
            <a:off x="2515159" y="3789298"/>
            <a:ext cx="3247465" cy="435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en-US" b="1"/>
              <a:t>Значение</a:t>
            </a:r>
            <a:r>
              <a:rPr kumimoji="1" lang="en-US" altLang="zh-CN" b="1"/>
              <a:t> </a:t>
            </a:r>
            <a:r>
              <a:rPr kumimoji="1" lang="en-US" altLang="en-US" b="1"/>
              <a:t>проекта</a:t>
            </a:r>
            <a:endParaRPr kumimoji="1" lang="zh-CN" altLang="en-US" b="1"/>
          </a:p>
        </p:txBody>
      </p:sp>
      <p:sp>
        <p:nvSpPr>
          <p:cNvPr id="20" name="标题 1"/>
          <p:cNvSpPr txBox="1"/>
          <p:nvPr/>
        </p:nvSpPr>
        <p:spPr>
          <a:xfrm>
            <a:off x="667300" y="5584004"/>
            <a:ext cx="373402" cy="373402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3000"/>
                </a:schemeClr>
              </a:gs>
              <a:gs pos="54100">
                <a:schemeClr val="accent1">
                  <a:lumMod val="60000"/>
                  <a:lumOff val="40000"/>
                  <a:alpha val="42000"/>
                </a:schemeClr>
              </a:gs>
              <a:gs pos="100000">
                <a:schemeClr val="accent1"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27985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/>
              <a:t>Результаты</a:t>
            </a:r>
            <a:r>
              <a:rPr kumimoji="1" lang="en-US" altLang="zh-CN"/>
              <a:t> </a:t>
            </a:r>
            <a:r>
              <a:rPr kumimoji="1" lang="en-US" altLang="en-US"/>
              <a:t>проекта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415089" y="1371271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526183" y="1482365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87073" y="1653815"/>
            <a:ext cx="457678" cy="4429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415089" y="3028850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526183" y="3139944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415089" y="4673746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526183" y="4784840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730058" y="3328084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674423" y="4955774"/>
            <a:ext cx="482979" cy="42284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alphaModFix amt="100000"/>
          </a:blip>
          <a:srcRect l="4235" r="32442" b="2461"/>
          <a:stretch>
            <a:fillRect/>
          </a:stretch>
        </p:blipFill>
        <p:spPr>
          <a:xfrm>
            <a:off x="539115" y="1196646"/>
            <a:ext cx="5446538" cy="4521859"/>
          </a:xfrm>
          <a:custGeom>
            <a:avLst/>
            <a:gdLst/>
            <a:ahLst/>
            <a:cxnLst/>
            <a:rect l="l" t="t" r="r" b="b"/>
            <a:pathLst>
              <a:path w="5446538" h="4521859">
                <a:moveTo>
                  <a:pt x="104487" y="0"/>
                </a:moveTo>
                <a:lnTo>
                  <a:pt x="5342051" y="0"/>
                </a:lnTo>
                <a:lnTo>
                  <a:pt x="5389280" y="32638"/>
                </a:lnTo>
                <a:cubicBezTo>
                  <a:pt x="5424657" y="68900"/>
                  <a:pt x="5446538" y="118996"/>
                  <a:pt x="5446538" y="174330"/>
                </a:cubicBezTo>
                <a:lnTo>
                  <a:pt x="5446538" y="4321478"/>
                </a:lnTo>
                <a:cubicBezTo>
                  <a:pt x="5446538" y="4432145"/>
                  <a:pt x="5359013" y="4521859"/>
                  <a:pt x="5251046" y="4521859"/>
                </a:cubicBezTo>
                <a:lnTo>
                  <a:pt x="195492" y="4521859"/>
                </a:lnTo>
                <a:cubicBezTo>
                  <a:pt x="87525" y="4521859"/>
                  <a:pt x="0" y="4432145"/>
                  <a:pt x="0" y="4321478"/>
                </a:cubicBezTo>
                <a:lnTo>
                  <a:pt x="0" y="174330"/>
                </a:lnTo>
                <a:cubicBezTo>
                  <a:pt x="0" y="118996"/>
                  <a:pt x="21881" y="68900"/>
                  <a:pt x="57258" y="32638"/>
                </a:cubicBezTo>
                <a:lnTo>
                  <a:pt x="10448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7608111" y="1582465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200"/>
              <a:t>Рациональное</a:t>
            </a:r>
            <a:r>
              <a:rPr kumimoji="1" lang="en-US" altLang="zh-CN" sz="1200"/>
              <a:t> </a:t>
            </a:r>
            <a:r>
              <a:rPr kumimoji="1" lang="en-US" altLang="en-US" sz="1200"/>
              <a:t>распределение</a:t>
            </a:r>
            <a:r>
              <a:rPr kumimoji="1" lang="en-US" altLang="zh-CN" sz="1200"/>
              <a:t> </a:t>
            </a:r>
            <a:r>
              <a:rPr kumimoji="1" lang="en-US" altLang="en-US" sz="1200"/>
              <a:t>задач</a:t>
            </a:r>
            <a:r>
              <a:rPr kumimoji="1" lang="en-US" altLang="zh-CN" sz="1200"/>
              <a:t> </a:t>
            </a:r>
            <a:r>
              <a:rPr kumimoji="1" lang="en-US" altLang="en-US" sz="1200"/>
              <a:t>и</a:t>
            </a:r>
            <a:r>
              <a:rPr kumimoji="1" lang="en-US" altLang="zh-CN" sz="1200"/>
              <a:t> </a:t>
            </a:r>
            <a:r>
              <a:rPr kumimoji="1" lang="en-US" altLang="en-US" sz="1200"/>
              <a:t>рациональное</a:t>
            </a:r>
            <a:r>
              <a:rPr kumimoji="1" lang="en-US" altLang="zh-CN" sz="1200"/>
              <a:t> </a:t>
            </a:r>
            <a:r>
              <a:rPr kumimoji="1" lang="en-US" altLang="en-US" sz="1200"/>
              <a:t>использование</a:t>
            </a:r>
            <a:r>
              <a:rPr kumimoji="1" lang="en-US" altLang="zh-CN" sz="1200"/>
              <a:t> </a:t>
            </a:r>
            <a:r>
              <a:rPr kumimoji="1" lang="en-US" altLang="en-US" sz="1200"/>
              <a:t>времени</a:t>
            </a:r>
            <a:r>
              <a:rPr kumimoji="1" lang="en-US" altLang="zh-CN" sz="1200"/>
              <a:t> </a:t>
            </a:r>
            <a:r>
              <a:rPr kumimoji="1" lang="en-US" altLang="en-US" sz="1200"/>
              <a:t>являются</a:t>
            </a:r>
            <a:r>
              <a:rPr kumimoji="1" lang="en-US" altLang="zh-CN" sz="1200"/>
              <a:t> </a:t>
            </a:r>
            <a:r>
              <a:rPr kumimoji="1" lang="en-US" altLang="en-US" sz="1200"/>
              <a:t>ключом</a:t>
            </a:r>
            <a:r>
              <a:rPr kumimoji="1" lang="en-US" altLang="zh-CN" sz="1200"/>
              <a:t> </a:t>
            </a:r>
            <a:r>
              <a:rPr kumimoji="1" lang="en-US" altLang="en-US" sz="1200"/>
              <a:t>к</a:t>
            </a:r>
            <a:r>
              <a:rPr kumimoji="1" lang="en-US" altLang="zh-CN" sz="1200"/>
              <a:t> </a:t>
            </a:r>
            <a:r>
              <a:rPr kumimoji="1" lang="en-US" altLang="en-US" sz="1200"/>
              <a:t>успеху</a:t>
            </a:r>
            <a:r>
              <a:rPr kumimoji="1" lang="en-US" altLang="zh-CN" sz="1200"/>
              <a:t> </a:t>
            </a:r>
            <a:r>
              <a:rPr kumimoji="1" lang="en-US" altLang="en-US" sz="1200"/>
              <a:t>проекта</a:t>
            </a:r>
            <a:r>
              <a:rPr kumimoji="1" lang="en-US" altLang="zh-CN" sz="1200"/>
              <a:t>.</a:t>
            </a:r>
            <a:endParaRPr kumimoji="1" lang="en-US" altLang="zh-CN" sz="1200"/>
          </a:p>
          <a:p>
            <a:pPr algn="l">
              <a:lnSpc>
                <a:spcPct val="150000"/>
              </a:lnSpc>
            </a:pPr>
            <a:r>
              <a:rPr kumimoji="1" lang="en-US" altLang="en-US" sz="1200"/>
              <a:t>Члены</a:t>
            </a:r>
            <a:r>
              <a:rPr kumimoji="1" lang="en-US" altLang="zh-CN" sz="1200"/>
              <a:t> </a:t>
            </a:r>
            <a:r>
              <a:rPr kumimoji="1" lang="en-US" altLang="en-US" sz="1200"/>
              <a:t>команды</a:t>
            </a:r>
            <a:r>
              <a:rPr kumimoji="1" lang="en-US" altLang="zh-CN" sz="1200"/>
              <a:t> </a:t>
            </a:r>
            <a:r>
              <a:rPr kumimoji="1" lang="en-US" altLang="en-US" sz="1200"/>
              <a:t>должны</a:t>
            </a:r>
            <a:r>
              <a:rPr kumimoji="1" lang="en-US" altLang="zh-CN" sz="1200"/>
              <a:t> </a:t>
            </a:r>
            <a:r>
              <a:rPr kumimoji="1" lang="en-US" altLang="en-US" sz="1200"/>
              <a:t>обладать</a:t>
            </a:r>
            <a:r>
              <a:rPr kumimoji="1" lang="en-US" altLang="zh-CN" sz="1200"/>
              <a:t> </a:t>
            </a:r>
            <a:r>
              <a:rPr kumimoji="1" lang="en-US" altLang="en-US" sz="1200"/>
              <a:t>хорошими</a:t>
            </a:r>
            <a:r>
              <a:rPr kumimoji="1" lang="en-US" altLang="zh-CN" sz="1200"/>
              <a:t> </a:t>
            </a:r>
            <a:r>
              <a:rPr kumimoji="1" lang="en-US" altLang="en-US" sz="1200"/>
              <a:t>навыками</a:t>
            </a:r>
            <a:r>
              <a:rPr kumimoji="1" lang="en-US" altLang="zh-CN" sz="1200"/>
              <a:t> </a:t>
            </a:r>
            <a:r>
              <a:rPr kumimoji="1" lang="en-US" altLang="en-US" sz="1200"/>
              <a:t>общения</a:t>
            </a:r>
            <a:r>
              <a:rPr kumimoji="1" lang="en-US" altLang="zh-CN" sz="1200"/>
              <a:t> </a:t>
            </a:r>
            <a:r>
              <a:rPr kumimoji="1" lang="en-US" altLang="en-US" sz="1200"/>
              <a:t>и</a:t>
            </a:r>
            <a:r>
              <a:rPr kumimoji="1" lang="en-US" altLang="zh-CN" sz="1200"/>
              <a:t> </a:t>
            </a:r>
            <a:r>
              <a:rPr kumimoji="1" lang="en-US" altLang="en-US" sz="1200"/>
              <a:t>сотрудничества</a:t>
            </a:r>
            <a:r>
              <a:rPr kumimoji="1" lang="en-US" altLang="zh-CN" sz="1200"/>
              <a:t>.</a:t>
            </a:r>
            <a:endParaRPr kumimoji="1" lang="zh-CN" altLang="en-US" sz="1200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536353" y="1124995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en-US" b="1"/>
              <a:t>Опыт</a:t>
            </a:r>
            <a:r>
              <a:rPr kumimoji="1" lang="en-US" altLang="zh-CN" b="1"/>
              <a:t> </a:t>
            </a:r>
            <a:r>
              <a:rPr kumimoji="1" lang="en-US" altLang="en-US" b="1"/>
              <a:t>осуществления</a:t>
            </a:r>
            <a:r>
              <a:rPr kumimoji="1" lang="en-US" altLang="zh-CN" b="1"/>
              <a:t> </a:t>
            </a:r>
            <a:r>
              <a:rPr kumimoji="1" lang="en-US" altLang="en-US" b="1"/>
              <a:t>проектов</a:t>
            </a:r>
            <a:endParaRPr kumimoji="1" lang="zh-CN" altLang="en-US" b="1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7587156" y="3487077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/>
              <a:t>В</a:t>
            </a:r>
            <a:r>
              <a:rPr kumimoji="1" lang="en-US" altLang="zh-CN" sz="1400"/>
              <a:t> </a:t>
            </a:r>
            <a:r>
              <a:rPr kumimoji="1" lang="en-US" altLang="en-US" sz="1400"/>
              <a:t>будущие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проекты</a:t>
            </a:r>
            <a:r>
              <a:rPr kumimoji="1" lang="en-US" altLang="zh-CN" sz="1400"/>
              <a:t> </a:t>
            </a:r>
            <a:r>
              <a:rPr kumimoji="1" lang="en-US" altLang="en-US" sz="1400"/>
              <a:t>могут</a:t>
            </a:r>
            <a:r>
              <a:rPr kumimoji="1" lang="en-US" altLang="zh-CN" sz="1400"/>
              <a:t> </a:t>
            </a:r>
            <a:r>
              <a:rPr kumimoji="1" lang="en-US" altLang="en-US" sz="1400"/>
              <a:t>быть</a:t>
            </a:r>
            <a:r>
              <a:rPr kumimoji="1" lang="en-US" altLang="zh-CN" sz="1400"/>
              <a:t> </a:t>
            </a:r>
            <a:r>
              <a:rPr kumimoji="1" lang="en-US" altLang="en-US" sz="1400"/>
              <a:t>включены</a:t>
            </a:r>
            <a:r>
              <a:rPr kumimoji="1" lang="en-US" altLang="zh-CN" sz="1400"/>
              <a:t> </a:t>
            </a:r>
            <a:r>
              <a:rPr kumimoji="1" lang="en-US" altLang="en-US" sz="1400"/>
              <a:t>дополнительные</a:t>
            </a:r>
            <a:r>
              <a:rPr kumimoji="1" lang="en-US" altLang="zh-CN" sz="1400"/>
              <a:t> </a:t>
            </a:r>
            <a:r>
              <a:rPr kumimoji="1" lang="en-US" altLang="en-US" sz="1400"/>
              <a:t>инновационные</a:t>
            </a:r>
            <a:r>
              <a:rPr kumimoji="1" lang="en-US" altLang="zh-CN" sz="1400"/>
              <a:t> </a:t>
            </a:r>
            <a:r>
              <a:rPr kumimoji="1" lang="en-US" altLang="en-US" sz="1400"/>
              <a:t>элементы</a:t>
            </a:r>
            <a:r>
              <a:rPr kumimoji="1" lang="en-US" altLang="zh-CN" sz="1400"/>
              <a:t>.</a:t>
            </a:r>
            <a:endParaRPr kumimoji="1" lang="en-US" altLang="zh-CN" sz="1400"/>
          </a:p>
          <a:p>
            <a:pPr algn="l">
              <a:lnSpc>
                <a:spcPct val="150000"/>
              </a:lnSpc>
            </a:pPr>
            <a:r>
              <a:rPr kumimoji="1" lang="en-US" altLang="en-US" sz="1400"/>
              <a:t>Дальнейшая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оптимизация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процессов</a:t>
            </a:r>
            <a:r>
              <a:rPr kumimoji="1" lang="en-US" altLang="zh-CN" sz="1400"/>
              <a:t> </a:t>
            </a:r>
            <a:r>
              <a:rPr kumimoji="1" lang="en-US" altLang="en-US" sz="1400"/>
              <a:t>проекта</a:t>
            </a:r>
            <a:r>
              <a:rPr kumimoji="1" lang="en-US" altLang="zh-CN" sz="1400"/>
              <a:t> </a:t>
            </a:r>
            <a:r>
              <a:rPr kumimoji="1" lang="en-US" altLang="en-US" sz="1400"/>
              <a:t>и</a:t>
            </a:r>
            <a:r>
              <a:rPr kumimoji="1" lang="en-US" altLang="zh-CN" sz="1400"/>
              <a:t> </a:t>
            </a:r>
            <a:r>
              <a:rPr kumimoji="1" lang="en-US" altLang="en-US" sz="1400"/>
              <a:t>повышение</a:t>
            </a:r>
            <a:r>
              <a:rPr kumimoji="1" lang="en-US" altLang="zh-CN" sz="1400"/>
              <a:t> </a:t>
            </a:r>
            <a:r>
              <a:rPr kumimoji="1" lang="en-US" altLang="en-US" sz="1400"/>
              <a:t>эффективности</a:t>
            </a:r>
            <a:r>
              <a:rPr kumimoji="1" lang="en-US" altLang="zh-CN" sz="1400"/>
              <a:t> </a:t>
            </a:r>
            <a:r>
              <a:rPr kumimoji="1" lang="en-US" altLang="en-US" sz="1400"/>
              <a:t>разработки</a:t>
            </a:r>
            <a:r>
              <a:rPr kumimoji="1" lang="en-US" altLang="zh-CN" sz="1400"/>
              <a:t>.</a:t>
            </a:r>
            <a:endParaRPr kumimoji="1" lang="zh-CN" altLang="en-US" sz="1400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7583978" y="2972456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en-US" b="1"/>
              <a:t>Направление</a:t>
            </a:r>
            <a:r>
              <a:rPr kumimoji="1" lang="en-US" altLang="zh-CN" b="1"/>
              <a:t> </a:t>
            </a:r>
            <a:r>
              <a:rPr kumimoji="1" lang="en-US" altLang="en-US" b="1"/>
              <a:t>совершенствования</a:t>
            </a:r>
            <a:endParaRPr kumimoji="1" lang="zh-CN" altLang="en-US" b="1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7587156" y="5131972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Повышение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квалификации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членов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команды</a:t>
            </a:r>
            <a:r>
              <a:rPr kumimoji="1" lang="en-US" altLang="zh-CN" sz="1600"/>
              <a:t>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ходе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реализации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проекта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Индивидуальная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профессиональная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грамотность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умение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работать</a:t>
            </a:r>
            <a:r>
              <a:rPr kumimoji="1" lang="en-US" altLang="zh-CN" sz="1600"/>
              <a:t>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команде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7583978" y="4617352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en-US" b="1"/>
              <a:t>Личный</a:t>
            </a:r>
            <a:r>
              <a:rPr kumimoji="1" lang="en-US" altLang="zh-CN" b="1"/>
              <a:t> </a:t>
            </a:r>
            <a:r>
              <a:rPr kumimoji="1" lang="en-US" altLang="en-US" b="1"/>
              <a:t>рост</a:t>
            </a:r>
            <a:endParaRPr kumimoji="1" lang="zh-CN" altLang="en-US" b="1"/>
          </a:p>
        </p:txBody>
      </p:sp>
      <p:sp>
        <p:nvSpPr>
          <p:cNvPr id="19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2000" b="1"/>
              <a:t>Проектные</a:t>
            </a:r>
            <a:r>
              <a:rPr kumimoji="1" lang="en-US" altLang="zh-CN" sz="2000" b="1"/>
              <a:t> </a:t>
            </a:r>
            <a:r>
              <a:rPr kumimoji="1" lang="en-US" altLang="en-US" sz="2000" b="1"/>
              <a:t>размышления</a:t>
            </a:r>
            <a:endParaRPr kumimoji="1" lang="zh-CN" altLang="en-US" sz="2000" b="1"/>
          </a:p>
        </p:txBody>
      </p:sp>
      <p:sp>
        <p:nvSpPr>
          <p:cNvPr id="20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2290" y="1609237"/>
            <a:ext cx="3776369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1673" y="4651136"/>
            <a:ext cx="2995709" cy="340301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1861" y="2780457"/>
            <a:ext cx="6353624" cy="18136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</a:t>
            </a:r>
            <a:r>
              <a:rPr kumimoji="1"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всем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91315" y="4663100"/>
            <a:ext cx="2616424" cy="3163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88" t="1914" r="56543" b="961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336971" y="1495678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2046" y="3356518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3600" b="1"/>
              <a:t>Презентация</a:t>
            </a:r>
            <a:r>
              <a:rPr kumimoji="1" lang="en-US" altLang="zh-CN" sz="3600" b="1"/>
              <a:t> </a:t>
            </a:r>
            <a:r>
              <a:rPr kumimoji="1" lang="en-US" altLang="en-US" sz="3600" b="1"/>
              <a:t>команды</a:t>
            </a:r>
            <a:endParaRPr kumimoji="1" lang="zh-CN" altLang="en-US" sz="3600" b="1"/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5400" y="1283050"/>
            <a:ext cx="12166600" cy="3083546"/>
          </a:xfrm>
          <a:prstGeom prst="rect">
            <a:avLst/>
          </a:prstGeom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041225" y="3517018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698778" y="3607930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60400" y="4366176"/>
            <a:ext cx="3213282" cy="67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Проведение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исследований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95325" y="4868907"/>
            <a:ext cx="3213282" cy="951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200" b="1"/>
              <a:t>Анкета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дизайна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охватывающая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предпочтения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типа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графический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стиль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элементы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выбора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игры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так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далее</a:t>
            </a:r>
            <a:r>
              <a:rPr kumimoji="1" lang="en-US" altLang="zh-CN" sz="1200" b="1"/>
              <a:t>.</a:t>
            </a:r>
            <a:endParaRPr kumimoji="1" lang="en-US" altLang="zh-CN" sz="1200" b="1"/>
          </a:p>
          <a:p>
            <a:pPr algn="ctr">
              <a:lnSpc>
                <a:spcPct val="150000"/>
              </a:lnSpc>
            </a:pPr>
            <a:r>
              <a:rPr kumimoji="1" lang="en-US" altLang="en-US" sz="1200" b="1"/>
              <a:t>Проводить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опросы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для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аудитории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возрасте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от</a:t>
            </a:r>
            <a:r>
              <a:rPr kumimoji="1" lang="en-US" altLang="zh-CN" sz="1200" b="1"/>
              <a:t> 14 </a:t>
            </a:r>
            <a:r>
              <a:rPr kumimoji="1" lang="en-US" altLang="en-US" sz="1200" b="1"/>
              <a:t>до</a:t>
            </a:r>
            <a:r>
              <a:rPr kumimoji="1" lang="en-US" altLang="zh-CN" sz="1200" b="1"/>
              <a:t> 24 </a:t>
            </a:r>
            <a:r>
              <a:rPr kumimoji="1" lang="en-US" altLang="en-US" sz="1200" b="1"/>
              <a:t>лет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собирать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достоверные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данные</a:t>
            </a:r>
            <a:r>
              <a:rPr kumimoji="1" lang="en-US" altLang="zh-CN" sz="1200" b="1"/>
              <a:t>.</a:t>
            </a:r>
            <a:endParaRPr kumimoji="1" lang="zh-CN" altLang="en-US" sz="1200" b="1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4870184" y="3517018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5527737" y="3607930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4489359" y="4366176"/>
            <a:ext cx="3213282" cy="67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Анализ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данных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511584" y="4941296"/>
            <a:ext cx="3213282" cy="951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200" b="1"/>
              <a:t>Проводится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статистический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анализ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данных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обследований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обобщается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ключевая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информация</a:t>
            </a:r>
            <a:r>
              <a:rPr kumimoji="1" lang="en-US" altLang="zh-CN" sz="1200" b="1"/>
              <a:t>.</a:t>
            </a:r>
            <a:endParaRPr kumimoji="1" lang="en-US" altLang="zh-CN" sz="1200" b="1"/>
          </a:p>
          <a:p>
            <a:pPr algn="ctr">
              <a:lnSpc>
                <a:spcPct val="150000"/>
              </a:lnSpc>
            </a:pPr>
            <a:r>
              <a:rPr kumimoji="1" lang="en-US" altLang="en-US" sz="1200" b="1"/>
              <a:t>Интуитивно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отображает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предпочтения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аудитории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графической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форме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обеспечивая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основу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для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разработки</a:t>
            </a:r>
            <a:r>
              <a:rPr kumimoji="1" lang="en-US" altLang="zh-CN" sz="1200" b="1"/>
              <a:t>.</a:t>
            </a:r>
            <a:endParaRPr kumimoji="1" lang="zh-CN" altLang="en-US" sz="1200" b="1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8686443" y="3517018"/>
            <a:ext cx="2451633" cy="648867"/>
          </a:xfrm>
          <a:prstGeom prst="parallelogram">
            <a:avLst>
              <a:gd name="adj" fmla="val 44352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9343996" y="3607930"/>
            <a:ext cx="1130300" cy="406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8305618" y="4366176"/>
            <a:ext cx="3213282" cy="67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Подготовка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доклада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362768" y="5013051"/>
            <a:ext cx="3213282" cy="951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200" b="1"/>
              <a:t>На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основе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результатов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анализа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составляются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подробные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аналитические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отчеты</a:t>
            </a:r>
            <a:r>
              <a:rPr kumimoji="1" lang="en-US" altLang="zh-CN" sz="1200" b="1"/>
              <a:t>.</a:t>
            </a:r>
            <a:endParaRPr kumimoji="1" lang="en-US" altLang="zh-CN" sz="1200" b="1"/>
          </a:p>
          <a:p>
            <a:pPr algn="ctr">
              <a:lnSpc>
                <a:spcPct val="150000"/>
              </a:lnSpc>
            </a:pPr>
            <a:r>
              <a:rPr kumimoji="1" lang="en-US" altLang="en-US" sz="1200" b="1"/>
              <a:t>Предложите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целевые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предложения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чтобы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помочь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разработке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оптимизации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визуальных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романов</a:t>
            </a:r>
            <a:r>
              <a:rPr kumimoji="1" lang="en-US" altLang="zh-CN" sz="1200" b="1"/>
              <a:t>.</a:t>
            </a:r>
            <a:endParaRPr kumimoji="1" lang="zh-CN" altLang="en-US" sz="1200" b="1"/>
          </a:p>
        </p:txBody>
      </p:sp>
      <p:sp>
        <p:nvSpPr>
          <p:cNvPr id="16" name="标题 1"/>
          <p:cNvSpPr txBox="1"/>
          <p:nvPr/>
        </p:nvSpPr>
        <p:spPr>
          <a:xfrm>
            <a:off x="469900" y="405130"/>
            <a:ext cx="10004425" cy="4679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kumimoji="1" lang="en-US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Разложение</a:t>
            </a:r>
            <a:r>
              <a:rPr kumimoji="1"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задач</a:t>
            </a:r>
            <a:endParaRPr kumimoji="1" lang="en-US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10975518" y="606447"/>
            <a:ext cx="536828" cy="87372"/>
          </a:xfrm>
          <a:custGeom>
            <a:avLst/>
            <a:gdLst>
              <a:gd name="connsiteX0" fmla="*/ 358221 w 536828"/>
              <a:gd name="connsiteY0" fmla="*/ 87372 h 87372"/>
              <a:gd name="connsiteX1" fmla="*/ 389112 w 536828"/>
              <a:gd name="connsiteY1" fmla="*/ 74577 h 87372"/>
              <a:gd name="connsiteX2" fmla="*/ 391951 w 536828"/>
              <a:gd name="connsiteY2" fmla="*/ 70365 h 87372"/>
              <a:gd name="connsiteX3" fmla="*/ 392195 w 536828"/>
              <a:gd name="connsiteY3" fmla="*/ 70727 h 87372"/>
              <a:gd name="connsiteX4" fmla="*/ 394791 w 536828"/>
              <a:gd name="connsiteY4" fmla="*/ 66877 h 87372"/>
              <a:gd name="connsiteX5" fmla="*/ 425682 w 536828"/>
              <a:gd name="connsiteY5" fmla="*/ 54082 h 87372"/>
              <a:gd name="connsiteX6" fmla="*/ 456573 w 536828"/>
              <a:gd name="connsiteY6" fmla="*/ 66877 h 87372"/>
              <a:gd name="connsiteX7" fmla="*/ 459168 w 536828"/>
              <a:gd name="connsiteY7" fmla="*/ 70727 h 87372"/>
              <a:gd name="connsiteX8" fmla="*/ 459412 w 536828"/>
              <a:gd name="connsiteY8" fmla="*/ 70365 h 87372"/>
              <a:gd name="connsiteX9" fmla="*/ 462251 w 536828"/>
              <a:gd name="connsiteY9" fmla="*/ 74577 h 87372"/>
              <a:gd name="connsiteX10" fmla="*/ 493142 w 536828"/>
              <a:gd name="connsiteY10" fmla="*/ 87372 h 87372"/>
              <a:gd name="connsiteX11" fmla="*/ 536828 w 536828"/>
              <a:gd name="connsiteY11" fmla="*/ 43686 h 87372"/>
              <a:gd name="connsiteX12" fmla="*/ 493142 w 536828"/>
              <a:gd name="connsiteY12" fmla="*/ 0 h 87372"/>
              <a:gd name="connsiteX13" fmla="*/ 462251 w 536828"/>
              <a:gd name="connsiteY13" fmla="*/ 12795 h 87372"/>
              <a:gd name="connsiteX14" fmla="*/ 459412 w 536828"/>
              <a:gd name="connsiteY14" fmla="*/ 17007 h 87372"/>
              <a:gd name="connsiteX15" fmla="*/ 459062 w 536828"/>
              <a:gd name="connsiteY15" fmla="*/ 16488 h 87372"/>
              <a:gd name="connsiteX16" fmla="*/ 456572 w 536828"/>
              <a:gd name="connsiteY16" fmla="*/ 20181 h 87372"/>
              <a:gd name="connsiteX17" fmla="*/ 425681 w 536828"/>
              <a:gd name="connsiteY17" fmla="*/ 32976 h 87372"/>
              <a:gd name="connsiteX18" fmla="*/ 394790 w 536828"/>
              <a:gd name="connsiteY18" fmla="*/ 20181 h 87372"/>
              <a:gd name="connsiteX19" fmla="*/ 392301 w 536828"/>
              <a:gd name="connsiteY19" fmla="*/ 16489 h 87372"/>
              <a:gd name="connsiteX20" fmla="*/ 391951 w 536828"/>
              <a:gd name="connsiteY20" fmla="*/ 17007 h 87372"/>
              <a:gd name="connsiteX21" fmla="*/ 389112 w 536828"/>
              <a:gd name="connsiteY21" fmla="*/ 12795 h 87372"/>
              <a:gd name="connsiteX22" fmla="*/ 358221 w 536828"/>
              <a:gd name="connsiteY22" fmla="*/ 0 h 87372"/>
              <a:gd name="connsiteX23" fmla="*/ 314535 w 536828"/>
              <a:gd name="connsiteY23" fmla="*/ 43686 h 87372"/>
              <a:gd name="connsiteX24" fmla="*/ 358221 w 536828"/>
              <a:gd name="connsiteY24" fmla="*/ 87372 h 87372"/>
              <a:gd name="connsiteX25" fmla="*/ 200953 w 536828"/>
              <a:gd name="connsiteY25" fmla="*/ 87372 h 87372"/>
              <a:gd name="connsiteX26" fmla="*/ 244639 w 536828"/>
              <a:gd name="connsiteY26" fmla="*/ 43686 h 87372"/>
              <a:gd name="connsiteX27" fmla="*/ 200953 w 536828"/>
              <a:gd name="connsiteY27" fmla="*/ 0 h 87372"/>
              <a:gd name="connsiteX28" fmla="*/ 157267 w 536828"/>
              <a:gd name="connsiteY28" fmla="*/ 43686 h 87372"/>
              <a:gd name="connsiteX29" fmla="*/ 200953 w 536828"/>
              <a:gd name="connsiteY29" fmla="*/ 87372 h 87372"/>
              <a:gd name="connsiteX30" fmla="*/ 43686 w 536828"/>
              <a:gd name="connsiteY30" fmla="*/ 87372 h 87372"/>
              <a:gd name="connsiteX31" fmla="*/ 87372 w 536828"/>
              <a:gd name="connsiteY31" fmla="*/ 43686 h 87372"/>
              <a:gd name="connsiteX32" fmla="*/ 43686 w 536828"/>
              <a:gd name="connsiteY32" fmla="*/ 0 h 87372"/>
              <a:gd name="connsiteX33" fmla="*/ 0 w 536828"/>
              <a:gd name="connsiteY33" fmla="*/ 43686 h 87372"/>
              <a:gd name="connsiteX34" fmla="*/ 43686 w 536828"/>
              <a:gd name="connsiteY34" fmla="*/ 87372 h 87372"/>
            </a:gdLst>
            <a:ahLst/>
            <a:cxnLst/>
            <a:rect l="l" t="t" r="r" b="b"/>
            <a:pathLst>
              <a:path w="536828" h="87372">
                <a:moveTo>
                  <a:pt x="358221" y="87372"/>
                </a:moveTo>
                <a:cubicBezTo>
                  <a:pt x="370285" y="87372"/>
                  <a:pt x="381206" y="82482"/>
                  <a:pt x="389112" y="74577"/>
                </a:cubicBezTo>
                <a:lnTo>
                  <a:pt x="391951" y="70365"/>
                </a:lnTo>
                <a:lnTo>
                  <a:pt x="392195" y="70727"/>
                </a:lnTo>
                <a:lnTo>
                  <a:pt x="394791" y="66877"/>
                </a:lnTo>
                <a:cubicBezTo>
                  <a:pt x="402697" y="58972"/>
                  <a:pt x="413618" y="54082"/>
                  <a:pt x="425682" y="54082"/>
                </a:cubicBezTo>
                <a:cubicBezTo>
                  <a:pt x="437745" y="54082"/>
                  <a:pt x="448667" y="58972"/>
                  <a:pt x="456573" y="66877"/>
                </a:cubicBezTo>
                <a:lnTo>
                  <a:pt x="459168" y="70727"/>
                </a:lnTo>
                <a:lnTo>
                  <a:pt x="459412" y="70365"/>
                </a:lnTo>
                <a:lnTo>
                  <a:pt x="462251" y="74577"/>
                </a:lnTo>
                <a:cubicBezTo>
                  <a:pt x="470157" y="82482"/>
                  <a:pt x="481078" y="87372"/>
                  <a:pt x="493142" y="87372"/>
                </a:cubicBezTo>
                <a:cubicBezTo>
                  <a:pt x="517269" y="87372"/>
                  <a:pt x="536828" y="67813"/>
                  <a:pt x="536828" y="43686"/>
                </a:cubicBezTo>
                <a:cubicBezTo>
                  <a:pt x="536828" y="19559"/>
                  <a:pt x="517269" y="0"/>
                  <a:pt x="493142" y="0"/>
                </a:cubicBezTo>
                <a:cubicBezTo>
                  <a:pt x="481078" y="0"/>
                  <a:pt x="470157" y="4890"/>
                  <a:pt x="462251" y="12795"/>
                </a:cubicBezTo>
                <a:lnTo>
                  <a:pt x="459412" y="17007"/>
                </a:lnTo>
                <a:lnTo>
                  <a:pt x="459062" y="16488"/>
                </a:lnTo>
                <a:lnTo>
                  <a:pt x="456572" y="20181"/>
                </a:lnTo>
                <a:cubicBezTo>
                  <a:pt x="448666" y="28087"/>
                  <a:pt x="437745" y="32976"/>
                  <a:pt x="425681" y="32976"/>
                </a:cubicBezTo>
                <a:cubicBezTo>
                  <a:pt x="413618" y="32976"/>
                  <a:pt x="402696" y="28087"/>
                  <a:pt x="394790" y="20181"/>
                </a:cubicBezTo>
                <a:lnTo>
                  <a:pt x="392301" y="16489"/>
                </a:lnTo>
                <a:lnTo>
                  <a:pt x="391951" y="17007"/>
                </a:lnTo>
                <a:lnTo>
                  <a:pt x="389112" y="12795"/>
                </a:lnTo>
                <a:cubicBezTo>
                  <a:pt x="381206" y="4890"/>
                  <a:pt x="370285" y="0"/>
                  <a:pt x="358221" y="0"/>
                </a:cubicBezTo>
                <a:cubicBezTo>
                  <a:pt x="334094" y="0"/>
                  <a:pt x="314535" y="19559"/>
                  <a:pt x="314535" y="43686"/>
                </a:cubicBezTo>
                <a:cubicBezTo>
                  <a:pt x="314535" y="67813"/>
                  <a:pt x="334094" y="87372"/>
                  <a:pt x="358221" y="87372"/>
                </a:cubicBezTo>
                <a:close/>
                <a:moveTo>
                  <a:pt x="200953" y="87372"/>
                </a:moveTo>
                <a:cubicBezTo>
                  <a:pt x="225080" y="87372"/>
                  <a:pt x="244639" y="67813"/>
                  <a:pt x="244639" y="43686"/>
                </a:cubicBezTo>
                <a:cubicBezTo>
                  <a:pt x="244639" y="19559"/>
                  <a:pt x="225080" y="0"/>
                  <a:pt x="200953" y="0"/>
                </a:cubicBezTo>
                <a:cubicBezTo>
                  <a:pt x="176826" y="0"/>
                  <a:pt x="157267" y="19559"/>
                  <a:pt x="157267" y="43686"/>
                </a:cubicBezTo>
                <a:cubicBezTo>
                  <a:pt x="157267" y="67813"/>
                  <a:pt x="176826" y="87372"/>
                  <a:pt x="200953" y="87372"/>
                </a:cubicBezTo>
                <a:close/>
                <a:moveTo>
                  <a:pt x="43686" y="87372"/>
                </a:moveTo>
                <a:cubicBezTo>
                  <a:pt x="67813" y="87372"/>
                  <a:pt x="87372" y="67813"/>
                  <a:pt x="87372" y="43686"/>
                </a:cubicBezTo>
                <a:cubicBezTo>
                  <a:pt x="87372" y="19559"/>
                  <a:pt x="67813" y="0"/>
                  <a:pt x="43686" y="0"/>
                </a:cubicBezTo>
                <a:cubicBezTo>
                  <a:pt x="19559" y="0"/>
                  <a:pt x="0" y="19559"/>
                  <a:pt x="0" y="43686"/>
                </a:cubicBezTo>
                <a:cubicBezTo>
                  <a:pt x="0" y="67813"/>
                  <a:pt x="19559" y="87372"/>
                  <a:pt x="43686" y="873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35087" y="6136746"/>
            <a:ext cx="12507402" cy="533310"/>
          </a:xfrm>
          <a:custGeom>
            <a:avLst/>
            <a:gdLst>
              <a:gd name="connsiteX0" fmla="*/ 0 w 12507402"/>
              <a:gd name="connsiteY0" fmla="*/ 496552 h 838562"/>
              <a:gd name="connsiteX1" fmla="*/ 1717481 w 12507402"/>
              <a:gd name="connsiteY1" fmla="*/ 5768 h 838562"/>
              <a:gd name="connsiteX2" fmla="*/ 3108960 w 12507402"/>
              <a:gd name="connsiteY2" fmla="*/ 822609 h 838562"/>
              <a:gd name="connsiteX3" fmla="*/ 5144494 w 12507402"/>
              <a:gd name="connsiteY3" fmla="*/ 234160 h 838562"/>
              <a:gd name="connsiteX4" fmla="*/ 6861975 w 12507402"/>
              <a:gd name="connsiteY4" fmla="*/ 838458 h 838562"/>
              <a:gd name="connsiteX5" fmla="*/ 8794142 w 12507402"/>
              <a:gd name="connsiteY5" fmla="*/ 178500 h 838562"/>
              <a:gd name="connsiteX6" fmla="*/ 10766066 w 12507402"/>
              <a:gd name="connsiteY6" fmla="*/ 760042 h 838562"/>
              <a:gd name="connsiteX7" fmla="*/ 12507402 w 12507402"/>
              <a:gd name="connsiteY7" fmla="*/ 57975 h 838562"/>
            </a:gdLst>
            <a:ahLst/>
            <a:cxnLst/>
            <a:rect l="l" t="t" r="r" b="b"/>
            <a:pathLst>
              <a:path w="12507402" h="838562">
                <a:moveTo>
                  <a:pt x="0" y="496552"/>
                </a:moveTo>
                <a:cubicBezTo>
                  <a:pt x="595685" y="293794"/>
                  <a:pt x="1199321" y="-48575"/>
                  <a:pt x="1717481" y="5768"/>
                </a:cubicBezTo>
                <a:cubicBezTo>
                  <a:pt x="2235641" y="60111"/>
                  <a:pt x="2537791" y="784544"/>
                  <a:pt x="3108960" y="822609"/>
                </a:cubicBezTo>
                <a:cubicBezTo>
                  <a:pt x="3680129" y="860674"/>
                  <a:pt x="4518992" y="231519"/>
                  <a:pt x="5144494" y="234160"/>
                </a:cubicBezTo>
                <a:cubicBezTo>
                  <a:pt x="5769996" y="236801"/>
                  <a:pt x="6253700" y="847735"/>
                  <a:pt x="6861975" y="838458"/>
                </a:cubicBezTo>
                <a:cubicBezTo>
                  <a:pt x="7470250" y="829181"/>
                  <a:pt x="8143460" y="191569"/>
                  <a:pt x="8794142" y="178500"/>
                </a:cubicBezTo>
                <a:cubicBezTo>
                  <a:pt x="9444824" y="165431"/>
                  <a:pt x="9904675" y="1034346"/>
                  <a:pt x="10766066" y="760042"/>
                </a:cubicBezTo>
                <a:cubicBezTo>
                  <a:pt x="11452529" y="585759"/>
                  <a:pt x="11960087" y="346872"/>
                  <a:pt x="12507402" y="579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119132" y="6175481"/>
            <a:ext cx="12483548" cy="453330"/>
          </a:xfrm>
          <a:custGeom>
            <a:avLst/>
            <a:gdLst>
              <a:gd name="connsiteX0" fmla="*/ 0 w 12483548"/>
              <a:gd name="connsiteY0" fmla="*/ 370790 h 712803"/>
              <a:gd name="connsiteX1" fmla="*/ 1709530 w 12483548"/>
              <a:gd name="connsiteY1" fmla="*/ 5030 h 712803"/>
              <a:gd name="connsiteX2" fmla="*/ 3108960 w 12483548"/>
              <a:gd name="connsiteY2" fmla="*/ 609329 h 712803"/>
              <a:gd name="connsiteX3" fmla="*/ 5144494 w 12483548"/>
              <a:gd name="connsiteY3" fmla="*/ 108398 h 712803"/>
              <a:gd name="connsiteX4" fmla="*/ 6861975 w 12483548"/>
              <a:gd name="connsiteY4" fmla="*/ 712696 h 712803"/>
              <a:gd name="connsiteX5" fmla="*/ 8794142 w 12483548"/>
              <a:gd name="connsiteY5" fmla="*/ 52738 h 712803"/>
              <a:gd name="connsiteX6" fmla="*/ 10774017 w 12483548"/>
              <a:gd name="connsiteY6" fmla="*/ 696794 h 712803"/>
              <a:gd name="connsiteX7" fmla="*/ 12483548 w 12483548"/>
              <a:gd name="connsiteY7" fmla="*/ 132251 h 712803"/>
            </a:gdLst>
            <a:ahLst/>
            <a:cxnLst/>
            <a:rect l="l" t="t" r="r" b="b"/>
            <a:pathLst>
              <a:path w="12483548" h="712803">
                <a:moveTo>
                  <a:pt x="0" y="370790"/>
                </a:moveTo>
                <a:cubicBezTo>
                  <a:pt x="595685" y="168032"/>
                  <a:pt x="1191370" y="-34726"/>
                  <a:pt x="1709530" y="5030"/>
                </a:cubicBezTo>
                <a:cubicBezTo>
                  <a:pt x="2227690" y="44786"/>
                  <a:pt x="2536466" y="592101"/>
                  <a:pt x="3108960" y="609329"/>
                </a:cubicBezTo>
                <a:cubicBezTo>
                  <a:pt x="3681454" y="626557"/>
                  <a:pt x="4518992" y="91170"/>
                  <a:pt x="5144494" y="108398"/>
                </a:cubicBezTo>
                <a:cubicBezTo>
                  <a:pt x="5769997" y="125626"/>
                  <a:pt x="6253700" y="721973"/>
                  <a:pt x="6861975" y="712696"/>
                </a:cubicBezTo>
                <a:cubicBezTo>
                  <a:pt x="7470250" y="703419"/>
                  <a:pt x="8142135" y="55388"/>
                  <a:pt x="8794142" y="52738"/>
                </a:cubicBezTo>
                <a:cubicBezTo>
                  <a:pt x="9446149" y="50088"/>
                  <a:pt x="10159116" y="683542"/>
                  <a:pt x="10774017" y="696794"/>
                </a:cubicBezTo>
                <a:cubicBezTo>
                  <a:pt x="11388918" y="710046"/>
                  <a:pt x="11936233" y="421148"/>
                  <a:pt x="12483548" y="132251"/>
                </a:cubicBezTo>
              </a:path>
            </a:pathLst>
          </a:custGeom>
          <a:noFill/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50388" y="3326210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2093917" y="3369739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9397" y="2244958"/>
            <a:ext cx="425886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200" b="1"/>
              <a:t>Сюжет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богат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дизайн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персонажей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разнообразен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предлагает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захватывающий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опыт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привлекает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большое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количество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игроков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повышает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конкурентоспособность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рынка</a:t>
            </a:r>
            <a:r>
              <a:rPr kumimoji="1" lang="en-US" altLang="zh-CN" sz="1200" b="1"/>
              <a:t>.</a:t>
            </a:r>
            <a:endParaRPr kumimoji="1" lang="en-US" altLang="zh-CN" sz="1200" b="1"/>
          </a:p>
          <a:p>
            <a:pPr algn="l">
              <a:lnSpc>
                <a:spcPct val="150000"/>
              </a:lnSpc>
            </a:pPr>
            <a:r>
              <a:rPr kumimoji="1" lang="en-US" altLang="en-US" sz="1200" b="1"/>
              <a:t>Сюжет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богат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дизайн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персонажей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разнообразен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предлагает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захватывающий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опыт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привлекает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большое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количество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игроков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повышает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конкурентоспособность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рынка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пользовательскую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вязкость</a:t>
            </a:r>
            <a:r>
              <a:rPr kumimoji="1" lang="en-US" altLang="zh-CN" sz="1200" b="1"/>
              <a:t>.</a:t>
            </a:r>
            <a:endParaRPr kumimoji="1" lang="en-US" altLang="zh-CN" sz="1200" b="1"/>
          </a:p>
          <a:p>
            <a:pPr algn="l">
              <a:lnSpc>
                <a:spcPct val="150000"/>
              </a:lnSpc>
            </a:pPr>
            <a:r>
              <a:rPr kumimoji="1" lang="en-US" altLang="en-US" sz="1200" b="1"/>
              <a:t>Сюжет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богат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дизайн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персонажей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разнообразен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предлагает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захватывающий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опыт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привлекает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большое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количество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игроков</a:t>
            </a:r>
            <a:r>
              <a:rPr kumimoji="1" lang="en-US" altLang="zh-CN" sz="1200" b="1"/>
              <a:t>, </a:t>
            </a:r>
            <a:r>
              <a:rPr kumimoji="1" lang="en-US" altLang="en-US" sz="1200" b="1"/>
              <a:t>повышает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конкурентоспособность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рынка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и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пользовательскую</a:t>
            </a:r>
            <a:r>
              <a:rPr kumimoji="1" lang="en-US" altLang="zh-CN" sz="1200" b="1"/>
              <a:t> </a:t>
            </a:r>
            <a:r>
              <a:rPr kumimoji="1" lang="en-US" altLang="en-US" sz="1200" b="1"/>
              <a:t>базу</a:t>
            </a:r>
            <a:r>
              <a:rPr kumimoji="1" lang="en-US" altLang="zh-CN" sz="1200" b="1"/>
              <a:t>.</a:t>
            </a:r>
            <a:endParaRPr kumimoji="1" lang="zh-CN" altLang="en-US" sz="1200" b="1"/>
          </a:p>
        </p:txBody>
      </p:sp>
      <p:sp>
        <p:nvSpPr>
          <p:cNvPr id="8" name="标题 1"/>
          <p:cNvSpPr txBox="1"/>
          <p:nvPr/>
        </p:nvSpPr>
        <p:spPr>
          <a:xfrm>
            <a:off x="623542" y="1511828"/>
            <a:ext cx="425886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Преимущества</a:t>
            </a:r>
            <a:r>
              <a:rPr kumimoji="1"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zh-CN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760405" y="6351792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8760754" y="6540100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55989" y="1557060"/>
            <a:ext cx="425886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400" b="1"/>
              <a:t>Графический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стиль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унитарный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отсутствие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инноваций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влияющих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на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опыт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трудно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удовлетворить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растущие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потребности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игроков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  <a:p>
            <a:pPr algn="l">
              <a:lnSpc>
                <a:spcPct val="150000"/>
              </a:lnSpc>
            </a:pPr>
            <a:r>
              <a:rPr kumimoji="1" lang="en-US" altLang="en-US" sz="1400" b="1"/>
              <a:t>Графический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стиль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унифицирован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отсутствие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инноваций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влияет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на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опыт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трудно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удовлетворить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растущие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потребности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игроков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ограничивает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расширение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рынка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  <a:p>
            <a:pPr algn="l">
              <a:lnSpc>
                <a:spcPct val="150000"/>
              </a:lnSpc>
            </a:pPr>
            <a:r>
              <a:rPr kumimoji="1" lang="en-US" altLang="en-US" sz="1400" b="1"/>
              <a:t>Графический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стиль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унифицирован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отсутствие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инноваций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влияет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на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опыт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затрудняет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удовлетворение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растущих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визуальных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потребностей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игроков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влияет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на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пользовательский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опыт</a:t>
            </a:r>
            <a:r>
              <a:rPr kumimoji="1" lang="en-US" altLang="zh-CN" sz="1400" b="1"/>
              <a:t>.</a:t>
            </a:r>
            <a:endParaRPr kumimoji="1" lang="zh-CN" altLang="en-US" sz="1400" b="1"/>
          </a:p>
        </p:txBody>
      </p:sp>
      <p:sp>
        <p:nvSpPr>
          <p:cNvPr id="12" name="标题 1"/>
          <p:cNvSpPr txBox="1"/>
          <p:nvPr/>
        </p:nvSpPr>
        <p:spPr>
          <a:xfrm>
            <a:off x="6600134" y="1178895"/>
            <a:ext cx="425886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Недостатки</a:t>
            </a:r>
            <a:endParaRPr kumimoji="1" lang="en-US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199598" y="6374072"/>
            <a:ext cx="254441" cy="25444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27557" y="6381407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1277" y="4138970"/>
            <a:ext cx="4258863" cy="184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1277" y="3772870"/>
            <a:ext cx="425886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12365" y="6524789"/>
            <a:ext cx="254441" cy="25444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12079" y="6609593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73094" y="4156198"/>
            <a:ext cx="4258863" cy="18483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38499" y="295321"/>
            <a:ext cx="11953501" cy="720000"/>
          </a:xfrm>
          <a:custGeom>
            <a:avLst/>
            <a:gdLst>
              <a:gd name="connsiteX0" fmla="*/ 499816 w 11953501"/>
              <a:gd name="connsiteY0" fmla="*/ 0 h 720000"/>
              <a:gd name="connsiteX1" fmla="*/ 11953501 w 11953501"/>
              <a:gd name="connsiteY1" fmla="*/ 0 h 720000"/>
              <a:gd name="connsiteX2" fmla="*/ 11953501 w 11953501"/>
              <a:gd name="connsiteY2" fmla="*/ 720000 h 720000"/>
              <a:gd name="connsiteX3" fmla="*/ 499816 w 11953501"/>
              <a:gd name="connsiteY3" fmla="*/ 720000 h 720000"/>
              <a:gd name="connsiteX4" fmla="*/ 0 w 11953501"/>
              <a:gd name="connsiteY4" fmla="*/ 360000 h 720000"/>
              <a:gd name="connsiteX5" fmla="*/ 499816 w 11953501"/>
              <a:gd name="connsiteY5" fmla="*/ 0 h 720000"/>
            </a:gdLst>
            <a:ahLst/>
            <a:cxnLst/>
            <a:rect l="l" t="t" r="r" b="b"/>
            <a:pathLst>
              <a:path w="11953501" h="720000">
                <a:moveTo>
                  <a:pt x="499816" y="0"/>
                </a:moveTo>
                <a:lnTo>
                  <a:pt x="11953501" y="0"/>
                </a:lnTo>
                <a:lnTo>
                  <a:pt x="11953501" y="720000"/>
                </a:lnTo>
                <a:lnTo>
                  <a:pt x="499816" y="720000"/>
                </a:lnTo>
                <a:cubicBezTo>
                  <a:pt x="223775" y="720000"/>
                  <a:pt x="0" y="558823"/>
                  <a:pt x="0" y="360000"/>
                </a:cubicBezTo>
                <a:cubicBezTo>
                  <a:pt x="0" y="161177"/>
                  <a:pt x="223775" y="0"/>
                  <a:pt x="4998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0" y="259321"/>
            <a:ext cx="1152000" cy="792000"/>
          </a:xfrm>
          <a:custGeom>
            <a:avLst/>
            <a:gdLst>
              <a:gd name="connsiteX0" fmla="*/ 0 w 1152000"/>
              <a:gd name="connsiteY0" fmla="*/ 0 h 792000"/>
              <a:gd name="connsiteX1" fmla="*/ 112665 w 1152000"/>
              <a:gd name="connsiteY1" fmla="*/ 0 h 792000"/>
              <a:gd name="connsiteX2" fmla="*/ 701664 w 1152000"/>
              <a:gd name="connsiteY2" fmla="*/ 0 h 792000"/>
              <a:gd name="connsiteX3" fmla="*/ 1039165 w 1152000"/>
              <a:gd name="connsiteY3" fmla="*/ 0 h 792000"/>
              <a:gd name="connsiteX4" fmla="*/ 1137940 w 1152000"/>
              <a:gd name="connsiteY4" fmla="*/ 168829 h 792000"/>
              <a:gd name="connsiteX5" fmla="*/ 831619 w 1152000"/>
              <a:gd name="connsiteY5" fmla="*/ 732899 h 792000"/>
              <a:gd name="connsiteX6" fmla="*/ 732844 w 1152000"/>
              <a:gd name="connsiteY6" fmla="*/ 792000 h 792000"/>
              <a:gd name="connsiteX7" fmla="*/ 395343 w 1152000"/>
              <a:gd name="connsiteY7" fmla="*/ 792000 h 792000"/>
              <a:gd name="connsiteX8" fmla="*/ 112665 w 1152000"/>
              <a:gd name="connsiteY8" fmla="*/ 792000 h 792000"/>
              <a:gd name="connsiteX9" fmla="*/ 112574 w 1152000"/>
              <a:gd name="connsiteY9" fmla="*/ 792000 h 792000"/>
              <a:gd name="connsiteX10" fmla="*/ 0 w 1152000"/>
              <a:gd name="connsiteY10" fmla="*/ 792000 h 792000"/>
            </a:gdLst>
            <a:ahLst/>
            <a:cxnLst/>
            <a:rect l="l" t="t" r="r" b="b"/>
            <a:pathLst>
              <a:path w="1152000" h="792000">
                <a:moveTo>
                  <a:pt x="0" y="0"/>
                </a:moveTo>
                <a:lnTo>
                  <a:pt x="112665" y="0"/>
                </a:lnTo>
                <a:lnTo>
                  <a:pt x="701664" y="0"/>
                </a:lnTo>
                <a:lnTo>
                  <a:pt x="1039165" y="0"/>
                </a:lnTo>
                <a:cubicBezTo>
                  <a:pt x="1124825" y="0"/>
                  <a:pt x="1179154" y="92830"/>
                  <a:pt x="1137940" y="168829"/>
                </a:cubicBezTo>
                <a:lnTo>
                  <a:pt x="831619" y="732899"/>
                </a:lnTo>
                <a:cubicBezTo>
                  <a:pt x="811825" y="769348"/>
                  <a:pt x="773968" y="792000"/>
                  <a:pt x="732844" y="792000"/>
                </a:cubicBezTo>
                <a:lnTo>
                  <a:pt x="395343" y="792000"/>
                </a:lnTo>
                <a:lnTo>
                  <a:pt x="112665" y="792000"/>
                </a:lnTo>
                <a:cubicBezTo>
                  <a:pt x="112635" y="792000"/>
                  <a:pt x="112604" y="792000"/>
                  <a:pt x="112574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317500" dist="190500" algn="tl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324204" y="418055"/>
            <a:ext cx="10296295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en-US" sz="4000" b="1"/>
              <a:t>Анализ</a:t>
            </a:r>
            <a:r>
              <a:rPr kumimoji="1" lang="en-US" altLang="zh-CN" sz="4000" b="1"/>
              <a:t> </a:t>
            </a:r>
            <a:r>
              <a:rPr kumimoji="1" lang="en-US" altLang="en-US" sz="4000" b="1"/>
              <a:t>конкурентов</a:t>
            </a:r>
            <a:endParaRPr kumimoji="1" lang="zh-CN" altLang="en-US" sz="4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664489" y="1788498"/>
            <a:ext cx="4036141" cy="4116584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926910" y="1348864"/>
            <a:ext cx="15113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662819" y="5689604"/>
            <a:ext cx="4039481" cy="21547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529471" y="1790700"/>
            <a:ext cx="4036141" cy="4114382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7791891" y="1348864"/>
            <a:ext cx="15113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529912" y="5689604"/>
            <a:ext cx="4035259" cy="215478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866459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Анализ</a:t>
            </a:r>
            <a:r>
              <a:rPr kumimoji="1"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предпочтений</a:t>
            </a:r>
            <a:r>
              <a:rPr kumimoji="1"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аудитории</a:t>
            </a:r>
            <a:endParaRPr kumimoji="1" lang="en-US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866459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 b="1"/>
              <a:t>Углубленный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анализ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целевой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аудитории</a:t>
            </a:r>
            <a:r>
              <a:rPr kumimoji="1" lang="en-US" altLang="zh-CN" sz="1400" b="1"/>
              <a:t> 14 - 24 </a:t>
            </a:r>
            <a:r>
              <a:rPr kumimoji="1" lang="en-US" altLang="en-US" sz="1400" b="1"/>
              <a:t>лет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чтобы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определить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ее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предпочтения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визуальной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литературе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  <a:p>
            <a:pPr algn="ctr">
              <a:lnSpc>
                <a:spcPct val="150000"/>
              </a:lnSpc>
            </a:pPr>
            <a:r>
              <a:rPr kumimoji="1" lang="en-US" altLang="en-US" sz="1400" b="1"/>
              <a:t>Предоставляя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точные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данные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команде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разработчиков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помогая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создавать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популярные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романы</a:t>
            </a:r>
            <a:r>
              <a:rPr kumimoji="1" lang="en-US" altLang="zh-CN" sz="1400" b="1"/>
              <a:t>.</a:t>
            </a:r>
            <a:endParaRPr kumimoji="1" lang="zh-CN" altLang="en-US" sz="1400" b="1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731441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Определение</a:t>
            </a:r>
            <a:r>
              <a:rPr kumimoji="1"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ключевых</a:t>
            </a:r>
            <a:r>
              <a:rPr kumimoji="1"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элементов</a:t>
            </a:r>
            <a:endParaRPr kumimoji="1" lang="en-US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731441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en-US" sz="1400" b="1"/>
              <a:t>Определите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ключевые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элементы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развития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визуального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романа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такие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как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тип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стиль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интерактивность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и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так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далее</a:t>
            </a:r>
            <a:r>
              <a:rPr kumimoji="1" lang="en-US" altLang="zh-CN" sz="1400" b="1"/>
              <a:t>.</a:t>
            </a:r>
            <a:endParaRPr kumimoji="1" lang="en-US" altLang="zh-CN" sz="1400" b="1"/>
          </a:p>
          <a:p>
            <a:pPr algn="ctr">
              <a:lnSpc>
                <a:spcPct val="150000"/>
              </a:lnSpc>
            </a:pPr>
            <a:r>
              <a:rPr kumimoji="1" lang="en-US" altLang="en-US" sz="1400" b="1"/>
              <a:t>Опираясь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на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обратную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связь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аудитории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оптимизируйте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дизайн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продукта</a:t>
            </a:r>
            <a:r>
              <a:rPr kumimoji="1" lang="en-US" altLang="zh-CN" sz="1400" b="1"/>
              <a:t>, </a:t>
            </a:r>
            <a:r>
              <a:rPr kumimoji="1" lang="en-US" altLang="en-US" sz="1400" b="1"/>
              <a:t>чтобы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повысить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конкурентоспособность</a:t>
            </a:r>
            <a:r>
              <a:rPr kumimoji="1" lang="en-US" altLang="zh-CN" sz="1400" b="1"/>
              <a:t> </a:t>
            </a:r>
            <a:r>
              <a:rPr kumimoji="1" lang="en-US" altLang="en-US" sz="1400" b="1"/>
              <a:t>рынка</a:t>
            </a:r>
            <a:r>
              <a:rPr kumimoji="1" lang="en-US" altLang="zh-CN" sz="1400" b="1"/>
              <a:t>.</a:t>
            </a:r>
            <a:endParaRPr kumimoji="1" lang="zh-CN" altLang="en-US" sz="1400" b="1"/>
          </a:p>
        </p:txBody>
      </p:sp>
      <p:sp>
        <p:nvSpPr>
          <p:cNvPr id="13" name="标题 1"/>
          <p:cNvSpPr txBox="1"/>
          <p:nvPr/>
        </p:nvSpPr>
        <p:spPr>
          <a:xfrm>
            <a:off x="912090" y="477093"/>
            <a:ext cx="983537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Установление</a:t>
            </a:r>
            <a:r>
              <a:rPr kumimoji="1"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цели</a:t>
            </a:r>
            <a:endParaRPr kumimoji="1" lang="en-US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 rot="10800000" flipH="1">
            <a:off x="10975518" y="606447"/>
            <a:ext cx="536828" cy="87372"/>
          </a:xfrm>
          <a:custGeom>
            <a:avLst/>
            <a:gdLst>
              <a:gd name="connsiteX0" fmla="*/ 358221 w 536828"/>
              <a:gd name="connsiteY0" fmla="*/ 87372 h 87372"/>
              <a:gd name="connsiteX1" fmla="*/ 389112 w 536828"/>
              <a:gd name="connsiteY1" fmla="*/ 74577 h 87372"/>
              <a:gd name="connsiteX2" fmla="*/ 391951 w 536828"/>
              <a:gd name="connsiteY2" fmla="*/ 70365 h 87372"/>
              <a:gd name="connsiteX3" fmla="*/ 392195 w 536828"/>
              <a:gd name="connsiteY3" fmla="*/ 70727 h 87372"/>
              <a:gd name="connsiteX4" fmla="*/ 394791 w 536828"/>
              <a:gd name="connsiteY4" fmla="*/ 66877 h 87372"/>
              <a:gd name="connsiteX5" fmla="*/ 425682 w 536828"/>
              <a:gd name="connsiteY5" fmla="*/ 54082 h 87372"/>
              <a:gd name="connsiteX6" fmla="*/ 456573 w 536828"/>
              <a:gd name="connsiteY6" fmla="*/ 66877 h 87372"/>
              <a:gd name="connsiteX7" fmla="*/ 459168 w 536828"/>
              <a:gd name="connsiteY7" fmla="*/ 70727 h 87372"/>
              <a:gd name="connsiteX8" fmla="*/ 459412 w 536828"/>
              <a:gd name="connsiteY8" fmla="*/ 70365 h 87372"/>
              <a:gd name="connsiteX9" fmla="*/ 462251 w 536828"/>
              <a:gd name="connsiteY9" fmla="*/ 74577 h 87372"/>
              <a:gd name="connsiteX10" fmla="*/ 493142 w 536828"/>
              <a:gd name="connsiteY10" fmla="*/ 87372 h 87372"/>
              <a:gd name="connsiteX11" fmla="*/ 536828 w 536828"/>
              <a:gd name="connsiteY11" fmla="*/ 43686 h 87372"/>
              <a:gd name="connsiteX12" fmla="*/ 493142 w 536828"/>
              <a:gd name="connsiteY12" fmla="*/ 0 h 87372"/>
              <a:gd name="connsiteX13" fmla="*/ 462251 w 536828"/>
              <a:gd name="connsiteY13" fmla="*/ 12795 h 87372"/>
              <a:gd name="connsiteX14" fmla="*/ 459412 w 536828"/>
              <a:gd name="connsiteY14" fmla="*/ 17007 h 87372"/>
              <a:gd name="connsiteX15" fmla="*/ 459062 w 536828"/>
              <a:gd name="connsiteY15" fmla="*/ 16488 h 87372"/>
              <a:gd name="connsiteX16" fmla="*/ 456572 w 536828"/>
              <a:gd name="connsiteY16" fmla="*/ 20181 h 87372"/>
              <a:gd name="connsiteX17" fmla="*/ 425681 w 536828"/>
              <a:gd name="connsiteY17" fmla="*/ 32976 h 87372"/>
              <a:gd name="connsiteX18" fmla="*/ 394790 w 536828"/>
              <a:gd name="connsiteY18" fmla="*/ 20181 h 87372"/>
              <a:gd name="connsiteX19" fmla="*/ 392301 w 536828"/>
              <a:gd name="connsiteY19" fmla="*/ 16489 h 87372"/>
              <a:gd name="connsiteX20" fmla="*/ 391951 w 536828"/>
              <a:gd name="connsiteY20" fmla="*/ 17007 h 87372"/>
              <a:gd name="connsiteX21" fmla="*/ 389112 w 536828"/>
              <a:gd name="connsiteY21" fmla="*/ 12795 h 87372"/>
              <a:gd name="connsiteX22" fmla="*/ 358221 w 536828"/>
              <a:gd name="connsiteY22" fmla="*/ 0 h 87372"/>
              <a:gd name="connsiteX23" fmla="*/ 314535 w 536828"/>
              <a:gd name="connsiteY23" fmla="*/ 43686 h 87372"/>
              <a:gd name="connsiteX24" fmla="*/ 358221 w 536828"/>
              <a:gd name="connsiteY24" fmla="*/ 87372 h 87372"/>
              <a:gd name="connsiteX25" fmla="*/ 200953 w 536828"/>
              <a:gd name="connsiteY25" fmla="*/ 87372 h 87372"/>
              <a:gd name="connsiteX26" fmla="*/ 244639 w 536828"/>
              <a:gd name="connsiteY26" fmla="*/ 43686 h 87372"/>
              <a:gd name="connsiteX27" fmla="*/ 200953 w 536828"/>
              <a:gd name="connsiteY27" fmla="*/ 0 h 87372"/>
              <a:gd name="connsiteX28" fmla="*/ 157267 w 536828"/>
              <a:gd name="connsiteY28" fmla="*/ 43686 h 87372"/>
              <a:gd name="connsiteX29" fmla="*/ 200953 w 536828"/>
              <a:gd name="connsiteY29" fmla="*/ 87372 h 87372"/>
              <a:gd name="connsiteX30" fmla="*/ 43686 w 536828"/>
              <a:gd name="connsiteY30" fmla="*/ 87372 h 87372"/>
              <a:gd name="connsiteX31" fmla="*/ 87372 w 536828"/>
              <a:gd name="connsiteY31" fmla="*/ 43686 h 87372"/>
              <a:gd name="connsiteX32" fmla="*/ 43686 w 536828"/>
              <a:gd name="connsiteY32" fmla="*/ 0 h 87372"/>
              <a:gd name="connsiteX33" fmla="*/ 0 w 536828"/>
              <a:gd name="connsiteY33" fmla="*/ 43686 h 87372"/>
              <a:gd name="connsiteX34" fmla="*/ 43686 w 536828"/>
              <a:gd name="connsiteY34" fmla="*/ 87372 h 87372"/>
            </a:gdLst>
            <a:ahLst/>
            <a:cxnLst/>
            <a:rect l="l" t="t" r="r" b="b"/>
            <a:pathLst>
              <a:path w="536828" h="87372">
                <a:moveTo>
                  <a:pt x="358221" y="87372"/>
                </a:moveTo>
                <a:cubicBezTo>
                  <a:pt x="370285" y="87372"/>
                  <a:pt x="381206" y="82482"/>
                  <a:pt x="389112" y="74577"/>
                </a:cubicBezTo>
                <a:lnTo>
                  <a:pt x="391951" y="70365"/>
                </a:lnTo>
                <a:lnTo>
                  <a:pt x="392195" y="70727"/>
                </a:lnTo>
                <a:lnTo>
                  <a:pt x="394791" y="66877"/>
                </a:lnTo>
                <a:cubicBezTo>
                  <a:pt x="402697" y="58972"/>
                  <a:pt x="413618" y="54082"/>
                  <a:pt x="425682" y="54082"/>
                </a:cubicBezTo>
                <a:cubicBezTo>
                  <a:pt x="437745" y="54082"/>
                  <a:pt x="448667" y="58972"/>
                  <a:pt x="456573" y="66877"/>
                </a:cubicBezTo>
                <a:lnTo>
                  <a:pt x="459168" y="70727"/>
                </a:lnTo>
                <a:lnTo>
                  <a:pt x="459412" y="70365"/>
                </a:lnTo>
                <a:lnTo>
                  <a:pt x="462251" y="74577"/>
                </a:lnTo>
                <a:cubicBezTo>
                  <a:pt x="470157" y="82482"/>
                  <a:pt x="481078" y="87372"/>
                  <a:pt x="493142" y="87372"/>
                </a:cubicBezTo>
                <a:cubicBezTo>
                  <a:pt x="517269" y="87372"/>
                  <a:pt x="536828" y="67813"/>
                  <a:pt x="536828" y="43686"/>
                </a:cubicBezTo>
                <a:cubicBezTo>
                  <a:pt x="536828" y="19559"/>
                  <a:pt x="517269" y="0"/>
                  <a:pt x="493142" y="0"/>
                </a:cubicBezTo>
                <a:cubicBezTo>
                  <a:pt x="481078" y="0"/>
                  <a:pt x="470157" y="4890"/>
                  <a:pt x="462251" y="12795"/>
                </a:cubicBezTo>
                <a:lnTo>
                  <a:pt x="459412" y="17007"/>
                </a:lnTo>
                <a:lnTo>
                  <a:pt x="459062" y="16488"/>
                </a:lnTo>
                <a:lnTo>
                  <a:pt x="456572" y="20181"/>
                </a:lnTo>
                <a:cubicBezTo>
                  <a:pt x="448666" y="28087"/>
                  <a:pt x="437745" y="32976"/>
                  <a:pt x="425681" y="32976"/>
                </a:cubicBezTo>
                <a:cubicBezTo>
                  <a:pt x="413618" y="32976"/>
                  <a:pt x="402696" y="28087"/>
                  <a:pt x="394790" y="20181"/>
                </a:cubicBezTo>
                <a:lnTo>
                  <a:pt x="392301" y="16489"/>
                </a:lnTo>
                <a:lnTo>
                  <a:pt x="391951" y="17007"/>
                </a:lnTo>
                <a:lnTo>
                  <a:pt x="389112" y="12795"/>
                </a:lnTo>
                <a:cubicBezTo>
                  <a:pt x="381206" y="4890"/>
                  <a:pt x="370285" y="0"/>
                  <a:pt x="358221" y="0"/>
                </a:cubicBezTo>
                <a:cubicBezTo>
                  <a:pt x="334094" y="0"/>
                  <a:pt x="314535" y="19559"/>
                  <a:pt x="314535" y="43686"/>
                </a:cubicBezTo>
                <a:cubicBezTo>
                  <a:pt x="314535" y="67813"/>
                  <a:pt x="334094" y="87372"/>
                  <a:pt x="358221" y="87372"/>
                </a:cubicBezTo>
                <a:close/>
                <a:moveTo>
                  <a:pt x="200953" y="87372"/>
                </a:moveTo>
                <a:cubicBezTo>
                  <a:pt x="225080" y="87372"/>
                  <a:pt x="244639" y="67813"/>
                  <a:pt x="244639" y="43686"/>
                </a:cubicBezTo>
                <a:cubicBezTo>
                  <a:pt x="244639" y="19559"/>
                  <a:pt x="225080" y="0"/>
                  <a:pt x="200953" y="0"/>
                </a:cubicBezTo>
                <a:cubicBezTo>
                  <a:pt x="176826" y="0"/>
                  <a:pt x="157267" y="19559"/>
                  <a:pt x="157267" y="43686"/>
                </a:cubicBezTo>
                <a:cubicBezTo>
                  <a:pt x="157267" y="67813"/>
                  <a:pt x="176826" y="87372"/>
                  <a:pt x="200953" y="87372"/>
                </a:cubicBezTo>
                <a:close/>
                <a:moveTo>
                  <a:pt x="43686" y="87372"/>
                </a:moveTo>
                <a:cubicBezTo>
                  <a:pt x="67813" y="87372"/>
                  <a:pt x="87372" y="67813"/>
                  <a:pt x="87372" y="43686"/>
                </a:cubicBezTo>
                <a:cubicBezTo>
                  <a:pt x="87372" y="19559"/>
                  <a:pt x="67813" y="0"/>
                  <a:pt x="43686" y="0"/>
                </a:cubicBezTo>
                <a:cubicBezTo>
                  <a:pt x="19559" y="0"/>
                  <a:pt x="0" y="19559"/>
                  <a:pt x="0" y="43686"/>
                </a:cubicBezTo>
                <a:cubicBezTo>
                  <a:pt x="0" y="67813"/>
                  <a:pt x="19559" y="87372"/>
                  <a:pt x="43686" y="873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845800" y="113030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9600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”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484315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76670" y="1550035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Разработан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создания</a:t>
            </a:r>
            <a:r>
              <a:rPr kumimoji="1" lang="en-US" altLang="zh-CN"/>
              <a:t> </a:t>
            </a:r>
            <a:r>
              <a:rPr kumimoji="1" lang="en-US" altLang="en-US"/>
              <a:t>визуальной</a:t>
            </a:r>
            <a:r>
              <a:rPr kumimoji="1" lang="en-US" altLang="zh-CN"/>
              <a:t> </a:t>
            </a:r>
            <a:r>
              <a:rPr kumimoji="1" lang="en-US" altLang="en-US"/>
              <a:t>художественной</a:t>
            </a:r>
            <a:r>
              <a:rPr kumimoji="1" lang="en-US" altLang="zh-CN"/>
              <a:t> </a:t>
            </a:r>
            <a:r>
              <a:rPr kumimoji="1" lang="en-US" altLang="en-US"/>
              <a:t>игры</a:t>
            </a:r>
            <a:r>
              <a:rPr kumimoji="1" lang="en-US" altLang="zh-CN"/>
              <a:t> </a:t>
            </a:r>
            <a:r>
              <a:rPr kumimoji="1" lang="en-US" altLang="en-US"/>
              <a:t>на</a:t>
            </a:r>
            <a:r>
              <a:rPr kumimoji="1" lang="en-US" altLang="zh-CN"/>
              <a:t> </a:t>
            </a:r>
            <a:r>
              <a:rPr kumimoji="1" lang="en-US" altLang="en-US"/>
              <a:t>фоне</a:t>
            </a:r>
            <a:r>
              <a:rPr kumimoji="1" lang="en-US" altLang="zh-CN"/>
              <a:t> </a:t>
            </a:r>
            <a:r>
              <a:rPr kumimoji="1" lang="en-US" altLang="en-US"/>
              <a:t>ИТ</a:t>
            </a:r>
            <a:r>
              <a:rPr kumimoji="1" lang="en-US" altLang="zh-CN"/>
              <a:t> - </a:t>
            </a:r>
            <a:r>
              <a:rPr kumimoji="1" lang="en-US" altLang="en-US"/>
              <a:t>индустрии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en-US"/>
              <a:t>Игра</a:t>
            </a:r>
            <a:r>
              <a:rPr kumimoji="1" lang="en-US" altLang="zh-CN"/>
              <a:t> </a:t>
            </a:r>
            <a:r>
              <a:rPr kumimoji="1" lang="en-US" altLang="en-US"/>
              <a:t>показывает</a:t>
            </a:r>
            <a:r>
              <a:rPr kumimoji="1" lang="en-US" altLang="zh-CN"/>
              <a:t> </a:t>
            </a:r>
            <a:r>
              <a:rPr kumimoji="1" lang="en-US" altLang="en-US"/>
              <a:t>разные</a:t>
            </a:r>
            <a:r>
              <a:rPr kumimoji="1" lang="en-US" altLang="zh-CN"/>
              <a:t> </a:t>
            </a:r>
            <a:r>
              <a:rPr kumimoji="1" lang="en-US" altLang="en-US"/>
              <a:t>концовки</a:t>
            </a:r>
            <a:r>
              <a:rPr kumimoji="1" lang="en-US" altLang="zh-CN"/>
              <a:t> </a:t>
            </a:r>
            <a:r>
              <a:rPr kumimoji="1" lang="en-US" altLang="en-US"/>
              <a:t>с</a:t>
            </a:r>
            <a:r>
              <a:rPr kumimoji="1" lang="en-US" altLang="zh-CN"/>
              <a:t> </a:t>
            </a:r>
            <a:r>
              <a:rPr kumimoji="1" lang="en-US" altLang="en-US"/>
              <a:t>помощью</a:t>
            </a:r>
            <a:r>
              <a:rPr kumimoji="1" lang="en-US" altLang="zh-CN"/>
              <a:t> </a:t>
            </a:r>
            <a:r>
              <a:rPr kumimoji="1" lang="en-US" altLang="en-US"/>
              <a:t>выбора</a:t>
            </a:r>
            <a:r>
              <a:rPr kumimoji="1" lang="en-US" altLang="zh-CN"/>
              <a:t> </a:t>
            </a:r>
            <a:r>
              <a:rPr kumimoji="1" lang="en-US" altLang="en-US"/>
              <a:t>карьеры</a:t>
            </a:r>
            <a:r>
              <a:rPr kumimoji="1" lang="en-US" altLang="zh-CN"/>
              <a:t>, </a:t>
            </a:r>
            <a:r>
              <a:rPr kumimoji="1" lang="en-US" altLang="en-US"/>
              <a:t>повышения</a:t>
            </a:r>
            <a:r>
              <a:rPr kumimoji="1" lang="en-US" altLang="zh-CN"/>
              <a:t> </a:t>
            </a:r>
            <a:r>
              <a:rPr kumimoji="1" lang="en-US" altLang="en-US"/>
              <a:t>квалификации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эмоционального</a:t>
            </a:r>
            <a:r>
              <a:rPr kumimoji="1" lang="en-US" altLang="zh-CN"/>
              <a:t> </a:t>
            </a:r>
            <a:r>
              <a:rPr kumimoji="1" lang="en-US" altLang="en-US"/>
              <a:t>взаимодействия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976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835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9470" y="4366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В</a:t>
            </a:r>
            <a:r>
              <a:rPr kumimoji="1" lang="en-US" altLang="zh-CN"/>
              <a:t> </a:t>
            </a:r>
            <a:r>
              <a:rPr kumimoji="1" lang="en-US" altLang="en-US"/>
              <a:t>основном</a:t>
            </a:r>
            <a:r>
              <a:rPr kumimoji="1" lang="en-US" altLang="zh-CN"/>
              <a:t> </a:t>
            </a:r>
            <a:r>
              <a:rPr kumimoji="1" lang="en-US" altLang="en-US"/>
              <a:t>для</a:t>
            </a:r>
            <a:r>
              <a:rPr kumimoji="1" lang="en-US" altLang="zh-CN"/>
              <a:t> </a:t>
            </a:r>
            <a:r>
              <a:rPr kumimoji="1" lang="en-US" altLang="en-US"/>
              <a:t>молодых</a:t>
            </a:r>
            <a:r>
              <a:rPr kumimoji="1" lang="en-US" altLang="zh-CN"/>
              <a:t> </a:t>
            </a:r>
            <a:r>
              <a:rPr kumimoji="1" lang="en-US" altLang="en-US"/>
              <a:t>игроков</a:t>
            </a:r>
            <a:r>
              <a:rPr kumimoji="1" lang="en-US" altLang="zh-CN"/>
              <a:t>, </a:t>
            </a:r>
            <a:r>
              <a:rPr kumimoji="1" lang="en-US" altLang="en-US"/>
              <a:t>интересующихся</a:t>
            </a:r>
            <a:r>
              <a:rPr kumimoji="1" lang="en-US" altLang="zh-CN"/>
              <a:t> </a:t>
            </a:r>
            <a:r>
              <a:rPr kumimoji="1" lang="en-US" altLang="en-US"/>
              <a:t>ИТ</a:t>
            </a:r>
            <a:r>
              <a:rPr kumimoji="1" lang="en-US" altLang="zh-CN"/>
              <a:t> - </a:t>
            </a:r>
            <a:r>
              <a:rPr kumimoji="1" lang="en-US" altLang="en-US"/>
              <a:t>индустрией</a:t>
            </a:r>
            <a:r>
              <a:rPr kumimoji="1" lang="en-US" altLang="zh-CN"/>
              <a:t>.</a:t>
            </a:r>
            <a:endParaRPr kumimoji="1" lang="en-US" altLang="zh-CN"/>
          </a:p>
          <a:p>
            <a:pPr algn="l">
              <a:lnSpc>
                <a:spcPct val="150000"/>
              </a:lnSpc>
            </a:pPr>
            <a:r>
              <a:rPr kumimoji="1" lang="en-US" altLang="en-US"/>
              <a:t>Игра</a:t>
            </a:r>
            <a:r>
              <a:rPr kumimoji="1" lang="en-US" altLang="zh-CN"/>
              <a:t> </a:t>
            </a:r>
            <a:r>
              <a:rPr kumimoji="1" lang="en-US" altLang="en-US"/>
              <a:t>помогает</a:t>
            </a:r>
            <a:r>
              <a:rPr kumimoji="1" lang="en-US" altLang="zh-CN"/>
              <a:t> </a:t>
            </a:r>
            <a:r>
              <a:rPr kumimoji="1" lang="en-US" altLang="en-US"/>
              <a:t>игрокам</a:t>
            </a:r>
            <a:r>
              <a:rPr kumimoji="1" lang="en-US" altLang="zh-CN"/>
              <a:t> </a:t>
            </a:r>
            <a:r>
              <a:rPr kumimoji="1" lang="en-US" altLang="en-US"/>
              <a:t>понять</a:t>
            </a:r>
            <a:r>
              <a:rPr kumimoji="1" lang="en-US" altLang="zh-CN"/>
              <a:t> </a:t>
            </a:r>
            <a:r>
              <a:rPr kumimoji="1" lang="en-US" altLang="en-US"/>
              <a:t>ИТ</a:t>
            </a:r>
            <a:r>
              <a:rPr kumimoji="1" lang="en-US" altLang="zh-CN"/>
              <a:t> - </a:t>
            </a:r>
            <a:r>
              <a:rPr kumimoji="1" lang="en-US" altLang="en-US"/>
              <a:t>карьеру</a:t>
            </a:r>
            <a:r>
              <a:rPr kumimoji="1" lang="en-US" altLang="zh-CN"/>
              <a:t> </a:t>
            </a:r>
            <a:r>
              <a:rPr kumimoji="1" lang="en-US" altLang="en-US"/>
              <a:t>и</a:t>
            </a:r>
            <a:r>
              <a:rPr kumimoji="1" lang="en-US" altLang="zh-CN"/>
              <a:t> </a:t>
            </a:r>
            <a:r>
              <a:rPr kumimoji="1" lang="en-US" altLang="en-US"/>
              <a:t>эмоциональное</a:t>
            </a:r>
            <a:r>
              <a:rPr kumimoji="1" lang="en-US" altLang="zh-CN"/>
              <a:t> </a:t>
            </a:r>
            <a:r>
              <a:rPr kumimoji="1" lang="en-US" altLang="en-US"/>
              <a:t>развитие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842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5495" y="148463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 sz="1600"/>
              <a:t>Игра</a:t>
            </a:r>
            <a:r>
              <a:rPr kumimoji="1" lang="en-US" altLang="zh-CN" sz="1600"/>
              <a:t> </a:t>
            </a:r>
            <a:r>
              <a:rPr kumimoji="1" lang="en-US" altLang="en-US" sz="1600"/>
              <a:t>является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визуальным</a:t>
            </a:r>
            <a:r>
              <a:rPr kumimoji="1" lang="en-US" altLang="zh-CN" sz="1600"/>
              <a:t> </a:t>
            </a:r>
            <a:r>
              <a:rPr kumimoji="1" lang="en-US" altLang="en-US" sz="1600"/>
              <a:t>романом</a:t>
            </a:r>
            <a:r>
              <a:rPr kumimoji="1" lang="en-US" altLang="zh-CN" sz="1600"/>
              <a:t>, </a:t>
            </a:r>
            <a:r>
              <a:rPr kumimoji="1" lang="en-US" altLang="en-US" sz="1600"/>
              <a:t>в</a:t>
            </a:r>
            <a:r>
              <a:rPr kumimoji="1" lang="en-US" altLang="zh-CN" sz="1600"/>
              <a:t> </a:t>
            </a:r>
            <a:r>
              <a:rPr kumimoji="1" lang="en-US" altLang="en-US" sz="1600"/>
              <a:t>основе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которого</a:t>
            </a:r>
            <a:r>
              <a:rPr kumimoji="1" lang="en-US" altLang="zh-CN" sz="1600"/>
              <a:t> </a:t>
            </a:r>
            <a:r>
              <a:rPr kumimoji="1" lang="en-US" altLang="en-US" sz="1600"/>
              <a:t>лежит</a:t>
            </a:r>
            <a:r>
              <a:rPr kumimoji="1" lang="en-US" altLang="zh-CN" sz="1600"/>
              <a:t> </a:t>
            </a:r>
            <a:r>
              <a:rPr kumimoji="1" lang="en-US" altLang="en-US" sz="1600"/>
              <a:t>сюжет</a:t>
            </a:r>
            <a:r>
              <a:rPr kumimoji="1" lang="en-US" altLang="zh-CN" sz="1600"/>
              <a:t>,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игрок</a:t>
            </a:r>
            <a:r>
              <a:rPr kumimoji="1" lang="en-US" altLang="zh-CN" sz="1600"/>
              <a:t> </a:t>
            </a:r>
            <a:r>
              <a:rPr kumimoji="1" lang="en-US" altLang="en-US" sz="1600"/>
              <a:t>влияет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направление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истории</a:t>
            </a:r>
            <a:r>
              <a:rPr kumimoji="1" lang="en-US" altLang="zh-CN" sz="1600"/>
              <a:t>, </a:t>
            </a:r>
            <a:r>
              <a:rPr kumimoji="1" lang="en-US" altLang="en-US" sz="1600"/>
              <a:t>выбирая</a:t>
            </a:r>
            <a:r>
              <a:rPr kumimoji="1" lang="en-US" altLang="zh-CN" sz="1600"/>
              <a:t>.</a:t>
            </a:r>
            <a:endParaRPr kumimoji="1" lang="en-US" altLang="zh-CN" sz="1600"/>
          </a:p>
          <a:p>
            <a:pPr algn="l">
              <a:lnSpc>
                <a:spcPct val="150000"/>
              </a:lnSpc>
            </a:pPr>
            <a:r>
              <a:rPr kumimoji="1" lang="en-US" altLang="en-US" sz="1600"/>
              <a:t>Такие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игры</a:t>
            </a:r>
            <a:r>
              <a:rPr kumimoji="1" lang="en-US" altLang="zh-CN" sz="1600"/>
              <a:t> </a:t>
            </a:r>
            <a:r>
              <a:rPr kumimoji="1" lang="en-US" altLang="en-US" sz="1600"/>
              <a:t>фокусируются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на</a:t>
            </a:r>
            <a:r>
              <a:rPr kumimoji="1" lang="en-US" altLang="zh-CN" sz="1600"/>
              <a:t> </a:t>
            </a:r>
            <a:r>
              <a:rPr kumimoji="1" lang="en-US" altLang="en-US" sz="1600"/>
              <a:t>драматическом</a:t>
            </a:r>
            <a:r>
              <a:rPr kumimoji="1" lang="en-US" altLang="zh-CN" sz="1600"/>
              <a:t> </a:t>
            </a:r>
            <a:r>
              <a:rPr kumimoji="1" lang="en-US" altLang="en-US" sz="1600"/>
              <a:t>опыте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</a:t>
            </a:r>
            <a:r>
              <a:rPr kumimoji="1" lang="en-US" altLang="zh-CN" sz="1600"/>
              <a:t> </a:t>
            </a:r>
            <a:r>
              <a:rPr kumimoji="1" lang="en-US" altLang="en-US" sz="1600"/>
              <a:t>подходят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для</a:t>
            </a:r>
            <a:r>
              <a:rPr kumimoji="1" lang="en-US" altLang="zh-CN" sz="1600"/>
              <a:t> </a:t>
            </a:r>
            <a:r>
              <a:rPr kumimoji="1" lang="en-US" altLang="en-US" sz="1600"/>
              <a:t>игроков</a:t>
            </a:r>
            <a:r>
              <a:rPr kumimoji="1" lang="en-US" altLang="zh-CN" sz="1600"/>
              <a:t>, </a:t>
            </a:r>
            <a:r>
              <a:rPr kumimoji="1" lang="en-US" altLang="en-US" sz="1600"/>
              <a:t>которые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любят</a:t>
            </a:r>
            <a:r>
              <a:rPr kumimoji="1" lang="en-US" altLang="zh-CN" sz="1600"/>
              <a:t> </a:t>
            </a:r>
            <a:r>
              <a:rPr kumimoji="1" lang="en-US" altLang="en-US" sz="1600"/>
              <a:t>захватывающие</a:t>
            </a:r>
            <a:r>
              <a:rPr kumimoji="1" lang="en-US" altLang="zh-CN" sz="1600"/>
              <a:t> </a:t>
            </a:r>
            <a:r>
              <a:rPr kumimoji="1" lang="en-US" altLang="en-US" sz="1600"/>
              <a:t>истории</a:t>
            </a:r>
            <a:r>
              <a:rPr kumimoji="1" lang="en-US" altLang="zh-CN" sz="1600"/>
              <a:t>.</a:t>
            </a:r>
            <a:endParaRPr kumimoji="1" lang="zh-CN" altLang="en-US" sz="1600"/>
          </a:p>
        </p:txBody>
      </p:sp>
      <p:sp>
        <p:nvSpPr>
          <p:cNvPr id="12" name="标题 1"/>
          <p:cNvSpPr txBox="1"/>
          <p:nvPr/>
        </p:nvSpPr>
        <p:spPr>
          <a:xfrm>
            <a:off x="6604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43660" y="836295"/>
            <a:ext cx="4964430" cy="751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Тип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игры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11859" y="393291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Целевая</a:t>
            </a:r>
            <a:r>
              <a:rPr kumimoji="1"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аудитория</a:t>
            </a:r>
            <a:endParaRPr kumimoji="1" lang="en-US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08090" y="692508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Цель</a:t>
            </a:r>
            <a:r>
              <a:rPr kumimoji="1"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разработки</a:t>
            </a:r>
            <a:endParaRPr kumimoji="1"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20000"/>
              </a:lnSpc>
            </a:pPr>
            <a:r>
              <a:rPr kumimoji="1"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Типы</a:t>
            </a:r>
            <a:r>
              <a:rPr kumimoji="1"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игр</a:t>
            </a:r>
            <a:r>
              <a:rPr kumimoji="1"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</a:t>
            </a:r>
            <a:r>
              <a:rPr kumimoji="1"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цели</a:t>
            </a:r>
            <a:endParaRPr kumimoji="1" lang="en-US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"/>
          </a:blip>
          <a:srcRect l="3513" t="3342" r="3513" b="3342"/>
          <a:stretch>
            <a:fillRect/>
          </a:stretch>
        </p:blipFill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/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701673" y="5233104"/>
            <a:ext cx="3702261" cy="425106"/>
          </a:xfrm>
          <a:prstGeom prst="bracketPair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25400" cap="sq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786463"/>
            <a:ext cx="1950720" cy="24223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" y="1"/>
            <a:ext cx="760227" cy="885637"/>
          </a:xfrm>
          <a:custGeom>
            <a:avLst/>
            <a:gdLst>
              <a:gd name="connsiteX0" fmla="*/ 406998 w 760227"/>
              <a:gd name="connsiteY0" fmla="*/ 0 h 885637"/>
              <a:gd name="connsiteX1" fmla="*/ 760227 w 760227"/>
              <a:gd name="connsiteY1" fmla="*/ 0 h 885637"/>
              <a:gd name="connsiteX2" fmla="*/ 745976 w 760227"/>
              <a:gd name="connsiteY2" fmla="*/ 141363 h 885637"/>
              <a:gd name="connsiteX3" fmla="*/ 2009 w 760227"/>
              <a:gd name="connsiteY3" fmla="*/ 885330 h 885637"/>
              <a:gd name="connsiteX4" fmla="*/ 0 w 760227"/>
              <a:gd name="connsiteY4" fmla="*/ 885637 h 885637"/>
              <a:gd name="connsiteX5" fmla="*/ 0 w 760227"/>
              <a:gd name="connsiteY5" fmla="*/ 517803 h 885637"/>
              <a:gd name="connsiteX6" fmla="*/ 43981 w 760227"/>
              <a:gd name="connsiteY6" fmla="*/ 504150 h 885637"/>
              <a:gd name="connsiteX7" fmla="*/ 399923 w 760227"/>
              <a:gd name="connsiteY7" fmla="*/ 70175 h 885637"/>
            </a:gdLst>
            <a:ahLst/>
            <a:cxnLst/>
            <a:rect l="l" t="t" r="r" b="b"/>
            <a:pathLst>
              <a:path w="760227" h="885637">
                <a:moveTo>
                  <a:pt x="406998" y="0"/>
                </a:moveTo>
                <a:lnTo>
                  <a:pt x="760227" y="0"/>
                </a:lnTo>
                <a:lnTo>
                  <a:pt x="745976" y="141363"/>
                </a:lnTo>
                <a:cubicBezTo>
                  <a:pt x="669562" y="514791"/>
                  <a:pt x="375438" y="808916"/>
                  <a:pt x="2009" y="885330"/>
                </a:cubicBezTo>
                <a:lnTo>
                  <a:pt x="0" y="885637"/>
                </a:lnTo>
                <a:lnTo>
                  <a:pt x="0" y="517803"/>
                </a:lnTo>
                <a:lnTo>
                  <a:pt x="43981" y="504150"/>
                </a:lnTo>
                <a:cubicBezTo>
                  <a:pt x="224289" y="427887"/>
                  <a:pt x="359771" y="266394"/>
                  <a:pt x="399923" y="701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257" y="5266979"/>
            <a:ext cx="3251093" cy="3573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91C6F7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772261">
            <a:off x="-51444" y="5862351"/>
            <a:ext cx="742517" cy="1078326"/>
          </a:xfrm>
          <a:custGeom>
            <a:avLst/>
            <a:gdLst>
              <a:gd name="connsiteX0" fmla="*/ 742517 w 742517"/>
              <a:gd name="connsiteY0" fmla="*/ 0 h 1078326"/>
              <a:gd name="connsiteX1" fmla="*/ 558579 w 742517"/>
              <a:gd name="connsiteY1" fmla="*/ 269317 h 1078326"/>
              <a:gd name="connsiteX2" fmla="*/ 278038 w 742517"/>
              <a:gd name="connsiteY2" fmla="*/ 759102 h 1078326"/>
              <a:gd name="connsiteX3" fmla="*/ 127836 w 742517"/>
              <a:gd name="connsiteY3" fmla="*/ 1078326 h 1078326"/>
              <a:gd name="connsiteX4" fmla="*/ 0 w 742517"/>
              <a:gd name="connsiteY4" fmla="*/ 818579 h 1078326"/>
              <a:gd name="connsiteX5" fmla="*/ 48162 w 742517"/>
              <a:gd name="connsiteY5" fmla="*/ 705284 h 1078326"/>
              <a:gd name="connsiteX6" fmla="*/ 170313 w 742517"/>
              <a:gd name="connsiteY6" fmla="*/ 450347 h 1078326"/>
              <a:gd name="connsiteX7" fmla="*/ 292854 w 742517"/>
              <a:gd name="connsiteY7" fmla="*/ 221303 h 1078326"/>
            </a:gdLst>
            <a:ahLst/>
            <a:cxnLst/>
            <a:rect l="l" t="t" r="r" b="b"/>
            <a:pathLst>
              <a:path w="742517" h="1078326">
                <a:moveTo>
                  <a:pt x="742517" y="0"/>
                </a:moveTo>
                <a:lnTo>
                  <a:pt x="558579" y="269317"/>
                </a:lnTo>
                <a:cubicBezTo>
                  <a:pt x="458624" y="428782"/>
                  <a:pt x="365003" y="592144"/>
                  <a:pt x="278038" y="759102"/>
                </a:cubicBezTo>
                <a:lnTo>
                  <a:pt x="127836" y="1078326"/>
                </a:lnTo>
                <a:lnTo>
                  <a:pt x="0" y="818579"/>
                </a:lnTo>
                <a:lnTo>
                  <a:pt x="48162" y="705284"/>
                </a:lnTo>
                <a:cubicBezTo>
                  <a:pt x="86997" y="619355"/>
                  <a:pt x="127730" y="534360"/>
                  <a:pt x="170313" y="450347"/>
                </a:cubicBezTo>
                <a:lnTo>
                  <a:pt x="292854" y="2213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>
            <a:off x="6621755" y="-366483"/>
            <a:ext cx="7427104" cy="7523093"/>
          </a:xfrm>
          <a:custGeom>
            <a:avLst/>
            <a:gdLst>
              <a:gd name="connsiteX0" fmla="*/ 4753349 w 7427104"/>
              <a:gd name="connsiteY0" fmla="*/ 0 h 7523093"/>
              <a:gd name="connsiteX1" fmla="*/ 7427104 w 7427104"/>
              <a:gd name="connsiteY1" fmla="*/ 2673755 h 7523093"/>
              <a:gd name="connsiteX2" fmla="*/ 2577766 w 7427104"/>
              <a:gd name="connsiteY2" fmla="*/ 7523093 h 7523093"/>
              <a:gd name="connsiteX3" fmla="*/ 0 w 7427104"/>
              <a:gd name="connsiteY3" fmla="*/ 4945326 h 7523093"/>
              <a:gd name="connsiteX4" fmla="*/ 4205 w 7427104"/>
              <a:gd name="connsiteY4" fmla="*/ 4789082 h 7523093"/>
              <a:gd name="connsiteX5" fmla="*/ 4590844 w 7427104"/>
              <a:gd name="connsiteY5" fmla="*/ 19397 h 7523093"/>
            </a:gdLst>
            <a:ahLst/>
            <a:cxnLst/>
            <a:rect l="l" t="t" r="r" b="b"/>
            <a:pathLst>
              <a:path w="7427104" h="7523093">
                <a:moveTo>
                  <a:pt x="4753349" y="0"/>
                </a:moveTo>
                <a:lnTo>
                  <a:pt x="7427104" y="2673755"/>
                </a:lnTo>
                <a:lnTo>
                  <a:pt x="2577766" y="7523093"/>
                </a:lnTo>
                <a:lnTo>
                  <a:pt x="0" y="4945326"/>
                </a:lnTo>
                <a:lnTo>
                  <a:pt x="4205" y="4789082"/>
                </a:lnTo>
                <a:cubicBezTo>
                  <a:pt x="135297" y="2359810"/>
                  <a:pt x="2079413" y="379862"/>
                  <a:pt x="4590844" y="1939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7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7273765" y="-156980"/>
            <a:ext cx="6861872" cy="7043518"/>
          </a:xfrm>
          <a:custGeom>
            <a:avLst/>
            <a:gdLst>
              <a:gd name="connsiteX0" fmla="*/ 4667692 w 6861872"/>
              <a:gd name="connsiteY0" fmla="*/ 0 h 7043518"/>
              <a:gd name="connsiteX1" fmla="*/ 6861872 w 6861872"/>
              <a:gd name="connsiteY1" fmla="*/ 2194181 h 7043518"/>
              <a:gd name="connsiteX2" fmla="*/ 2012536 w 6861872"/>
              <a:gd name="connsiteY2" fmla="*/ 7043518 h 7043518"/>
              <a:gd name="connsiteX3" fmla="*/ 33942 w 6861872"/>
              <a:gd name="connsiteY3" fmla="*/ 5064924 h 7043518"/>
              <a:gd name="connsiteX4" fmla="*/ 14155 w 6861872"/>
              <a:gd name="connsiteY4" fmla="*/ 4902201 h 7043518"/>
              <a:gd name="connsiteX5" fmla="*/ 0 w 6861872"/>
              <a:gd name="connsiteY5" fmla="*/ 4551338 h 7043518"/>
              <a:gd name="connsiteX6" fmla="*/ 4358280 w 6861872"/>
              <a:gd name="connsiteY6" fmla="*/ 14677 h 7043518"/>
            </a:gdLst>
            <a:ahLst/>
            <a:cxnLst/>
            <a:rect l="l" t="t" r="r" b="b"/>
            <a:pathLst>
              <a:path w="6861872" h="7043518">
                <a:moveTo>
                  <a:pt x="4667692" y="0"/>
                </a:moveTo>
                <a:lnTo>
                  <a:pt x="6861872" y="2194181"/>
                </a:lnTo>
                <a:lnTo>
                  <a:pt x="2012536" y="7043518"/>
                </a:lnTo>
                <a:lnTo>
                  <a:pt x="33942" y="5064924"/>
                </a:lnTo>
                <a:lnTo>
                  <a:pt x="14155" y="4902201"/>
                </a:lnTo>
                <a:cubicBezTo>
                  <a:pt x="4776" y="4786402"/>
                  <a:pt x="0" y="4669394"/>
                  <a:pt x="0" y="4551338"/>
                </a:cubicBezTo>
                <a:cubicBezTo>
                  <a:pt x="0" y="2190216"/>
                  <a:pt x="1910299" y="248205"/>
                  <a:pt x="4358280" y="1467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>
            <a:off x="7850557" y="60138"/>
            <a:ext cx="6375015" cy="6587484"/>
          </a:xfrm>
          <a:custGeom>
            <a:avLst/>
            <a:gdLst>
              <a:gd name="connsiteX0" fmla="*/ 4675578 w 6375015"/>
              <a:gd name="connsiteY0" fmla="*/ 38709 h 6587484"/>
              <a:gd name="connsiteX1" fmla="*/ 6375015 w 6375015"/>
              <a:gd name="connsiteY1" fmla="*/ 1738146 h 6587484"/>
              <a:gd name="connsiteX2" fmla="*/ 1525678 w 6375015"/>
              <a:gd name="connsiteY2" fmla="*/ 6587484 h 6587484"/>
              <a:gd name="connsiteX3" fmla="*/ 354662 w 6375015"/>
              <a:gd name="connsiteY3" fmla="*/ 5416468 h 6587484"/>
              <a:gd name="connsiteX4" fmla="*/ 322100 w 6375015"/>
              <a:gd name="connsiteY4" fmla="*/ 5348812 h 6587484"/>
              <a:gd name="connsiteX5" fmla="*/ 0 w 6375015"/>
              <a:gd name="connsiteY5" fmla="*/ 3850157 h 6587484"/>
              <a:gd name="connsiteX6" fmla="*/ 4098745 w 6375015"/>
              <a:gd name="connsiteY6" fmla="*/ 0 h 6587484"/>
              <a:gd name="connsiteX7" fmla="*/ 4517818 w 6375015"/>
              <a:gd name="connsiteY7" fmla="*/ 19878 h 6587484"/>
            </a:gdLst>
            <a:ahLst/>
            <a:cxnLst/>
            <a:rect l="l" t="t" r="r" b="b"/>
            <a:pathLst>
              <a:path w="6375015" h="6587484">
                <a:moveTo>
                  <a:pt x="4675578" y="38709"/>
                </a:moveTo>
                <a:lnTo>
                  <a:pt x="6375015" y="1738146"/>
                </a:lnTo>
                <a:lnTo>
                  <a:pt x="1525678" y="6587484"/>
                </a:lnTo>
                <a:lnTo>
                  <a:pt x="354662" y="5416468"/>
                </a:lnTo>
                <a:lnTo>
                  <a:pt x="322100" y="5348812"/>
                </a:lnTo>
                <a:cubicBezTo>
                  <a:pt x="114692" y="4888185"/>
                  <a:pt x="0" y="4381753"/>
                  <a:pt x="0" y="3850157"/>
                </a:cubicBezTo>
                <a:cubicBezTo>
                  <a:pt x="0" y="1723774"/>
                  <a:pt x="1835071" y="0"/>
                  <a:pt x="4098745" y="0"/>
                </a:cubicBezTo>
                <a:cubicBezTo>
                  <a:pt x="4240224" y="0"/>
                  <a:pt x="4380030" y="6734"/>
                  <a:pt x="4517818" y="1987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 w="12700" cap="sq">
            <a:noFill/>
            <a:miter/>
          </a:ln>
          <a:effectLst>
            <a:outerShdw blurRad="152400" dist="38100" dir="10800000" algn="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1064742" y="6103318"/>
            <a:ext cx="4486605" cy="0"/>
          </a:xfrm>
          <a:prstGeom prst="line">
            <a:avLst/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662290" y="1746514"/>
            <a:ext cx="3346401" cy="12644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6776" y="2780573"/>
            <a:ext cx="6231704" cy="2129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Сценарий</a:t>
            </a:r>
            <a:r>
              <a:rPr kumimoji="1" lang="en-US" altLang="zh-CN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игры</a:t>
            </a:r>
            <a:endParaRPr kumimoji="1" lang="en-US" altLang="en-US" sz="4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3370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7970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6410" y="6030041"/>
            <a:ext cx="135293" cy="14655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75697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10297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08051" y="6040106"/>
            <a:ext cx="136665" cy="12642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688024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22624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815743" y="6032704"/>
            <a:ext cx="145935" cy="14122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700352" y="5902632"/>
            <a:ext cx="401372" cy="40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34952" y="5937232"/>
            <a:ext cx="332171" cy="33217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28071" y="6032704"/>
            <a:ext cx="145935" cy="14122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62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100000"/>
          </a:blip>
          <a:srcRect l="41427" r="21985"/>
          <a:stretch>
            <a:fillRect/>
          </a:stretch>
        </p:blipFill>
        <p:spPr>
          <a:xfrm>
            <a:off x="8476357" y="0"/>
            <a:ext cx="3715643" cy="6767200"/>
          </a:xfrm>
          <a:custGeom>
            <a:avLst/>
            <a:gdLst>
              <a:gd name="connsiteX0" fmla="*/ 2127020 w 3715643"/>
              <a:gd name="connsiteY0" fmla="*/ 0 h 6767200"/>
              <a:gd name="connsiteX1" fmla="*/ 3715643 w 3715643"/>
              <a:gd name="connsiteY1" fmla="*/ 0 h 6767200"/>
              <a:gd name="connsiteX2" fmla="*/ 3715643 w 3715643"/>
              <a:gd name="connsiteY2" fmla="*/ 6762234 h 6767200"/>
              <a:gd name="connsiteX3" fmla="*/ 3710715 w 3715643"/>
              <a:gd name="connsiteY3" fmla="*/ 6762608 h 6767200"/>
              <a:gd name="connsiteX4" fmla="*/ 3529108 w 3715643"/>
              <a:gd name="connsiteY4" fmla="*/ 6767200 h 6767200"/>
              <a:gd name="connsiteX5" fmla="*/ 0 w 3715643"/>
              <a:gd name="connsiteY5" fmla="*/ 3238092 h 6767200"/>
              <a:gd name="connsiteX6" fmla="*/ 1846925 w 3715643"/>
              <a:gd name="connsiteY6" fmla="*/ 134928 h 6767200"/>
            </a:gdLst>
            <a:ahLst/>
            <a:cxnLst/>
            <a:rect l="l" t="t" r="r" b="b"/>
            <a:pathLst>
              <a:path w="3715643" h="6767200">
                <a:moveTo>
                  <a:pt x="2127020" y="0"/>
                </a:moveTo>
                <a:lnTo>
                  <a:pt x="3715643" y="0"/>
                </a:lnTo>
                <a:lnTo>
                  <a:pt x="3715643" y="6762234"/>
                </a:lnTo>
                <a:lnTo>
                  <a:pt x="3710715" y="6762608"/>
                </a:lnTo>
                <a:cubicBezTo>
                  <a:pt x="3650565" y="6765657"/>
                  <a:pt x="3590017" y="6767200"/>
                  <a:pt x="3529108" y="6767200"/>
                </a:cubicBezTo>
                <a:cubicBezTo>
                  <a:pt x="1580035" y="6767200"/>
                  <a:pt x="0" y="5187165"/>
                  <a:pt x="0" y="3238092"/>
                </a:cubicBezTo>
                <a:cubicBezTo>
                  <a:pt x="0" y="1898104"/>
                  <a:pt x="746813" y="732545"/>
                  <a:pt x="1846925" y="134928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" name="标题 1"/>
          <p:cNvSpPr txBox="1"/>
          <p:nvPr/>
        </p:nvSpPr>
        <p:spPr>
          <a:xfrm>
            <a:off x="8573832" y="0"/>
            <a:ext cx="3618168" cy="6647496"/>
          </a:xfrm>
          <a:custGeom>
            <a:avLst/>
            <a:gdLst>
              <a:gd name="connsiteX0" fmla="*/ 2028065 w 3618168"/>
              <a:gd name="connsiteY0" fmla="*/ 0 h 6647496"/>
              <a:gd name="connsiteX1" fmla="*/ 3618168 w 3618168"/>
              <a:gd name="connsiteY1" fmla="*/ 0 h 6647496"/>
              <a:gd name="connsiteX2" fmla="*/ 3618168 w 3618168"/>
              <a:gd name="connsiteY2" fmla="*/ 6633432 h 6647496"/>
              <a:gd name="connsiteX3" fmla="*/ 3409814 w 3618168"/>
              <a:gd name="connsiteY3" fmla="*/ 6646421 h 6647496"/>
              <a:gd name="connsiteX4" fmla="*/ 961053 w 3618168"/>
              <a:gd name="connsiteY4" fmla="*/ 5686443 h 6647496"/>
              <a:gd name="connsiteX5" fmla="*/ 1117739 w 3618168"/>
              <a:gd name="connsiteY5" fmla="*/ 676211 h 6647496"/>
              <a:gd name="connsiteX6" fmla="*/ 1995084 w 3618168"/>
              <a:gd name="connsiteY6" fmla="*/ 17072 h 6647496"/>
            </a:gdLst>
            <a:ahLst/>
            <a:cxnLst/>
            <a:rect l="l" t="t" r="r" b="b"/>
            <a:pathLst>
              <a:path w="3618168" h="6647496">
                <a:moveTo>
                  <a:pt x="2028065" y="0"/>
                </a:moveTo>
                <a:lnTo>
                  <a:pt x="3618168" y="0"/>
                </a:lnTo>
                <a:lnTo>
                  <a:pt x="3618168" y="6633432"/>
                </a:lnTo>
                <a:lnTo>
                  <a:pt x="3409814" y="6646421"/>
                </a:lnTo>
                <a:cubicBezTo>
                  <a:pt x="2511315" y="6668499"/>
                  <a:pt x="1625298" y="6350688"/>
                  <a:pt x="961053" y="5686443"/>
                </a:cubicBezTo>
                <a:cubicBezTo>
                  <a:pt x="-379216" y="4346173"/>
                  <a:pt x="-309066" y="2103016"/>
                  <a:pt x="1117739" y="676211"/>
                </a:cubicBezTo>
                <a:cubicBezTo>
                  <a:pt x="1385265" y="408685"/>
                  <a:pt x="1681491" y="188854"/>
                  <a:pt x="1995084" y="170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200526" y="-11656"/>
            <a:ext cx="2780710" cy="30226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erif SC Regular" panose="02020900000000000000" charset="-122"/>
                <a:ea typeface="Source Han Serif SC Regular" panose="02020900000000000000" charset="-122"/>
                <a:cs typeface="Source Han Serif SC Regular" panose="020209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983271" y="1693373"/>
            <a:ext cx="691018" cy="691018"/>
          </a:xfrm>
          <a:prstGeom prst="donut">
            <a:avLst/>
          </a:prstGeom>
          <a:gradFill>
            <a:gsLst>
              <a:gs pos="1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0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00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101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102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103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104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105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06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07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08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09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1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10.xml><?xml version="1.0" encoding="utf-8"?>
<p:tagLst xmlns:p="http://schemas.openxmlformats.org/presentationml/2006/main">
  <p:tag name="KSO_WM_DIAGRAM_VIRTUALLY_FRAME" val="{&quot;height&quot;:337.87456692913383,&quot;left&quot;:324.05173228346456,&quot;top&quot;:80.95826771653545,&quot;width&quot;:581.0200787401574}"/>
</p:tagLst>
</file>

<file path=ppt/tags/tag111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2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3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4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5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6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7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8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19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20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1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2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3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4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5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6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7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8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29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30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1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2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3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4.xml><?xml version="1.0" encoding="utf-8"?>
<p:tagLst xmlns:p="http://schemas.openxmlformats.org/presentationml/2006/main">
  <p:tag name="KSO_WM_DIAGRAM_VIRTUALLY_FRAME" val="{&quot;height&quot;:323.5991338582677,&quot;left&quot;:58.78551181102362,&quot;top&quot;:126.40070866141733,&quot;width&quot;:842.4289763779528}"/>
</p:tagLst>
</file>

<file path=ppt/tags/tag135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36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37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38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39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40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1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2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3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4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5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6.xml><?xml version="1.0" encoding="utf-8"?>
<p:tagLst xmlns:p="http://schemas.openxmlformats.org/presentationml/2006/main">
  <p:tag name="KSO_WM_DIAGRAM_VIRTUALLY_FRAME" val="{&quot;height&quot;:409.9000000000001,&quot;left&quot;:37.75,&quot;top&quot;:99.3,&quot;width&quot;:560.75}"/>
</p:tagLst>
</file>

<file path=ppt/tags/tag147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48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49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50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1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2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3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4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5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6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7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8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59.xml><?xml version="1.0" encoding="utf-8"?>
<p:tagLst xmlns:p="http://schemas.openxmlformats.org/presentationml/2006/main">
  <p:tag name="KSO_WM_DIAGRAM_VIRTUALLY_FRAME" val="{&quot;height&quot;:327.8,&quot;left&quot;:50.5,&quot;top&quot;:155.2,&quot;width&quot;:856.5}"/>
</p:tagLst>
</file>

<file path=ppt/tags/tag16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60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1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2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3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4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5.xml><?xml version="1.0" encoding="utf-8"?>
<p:tagLst xmlns:p="http://schemas.openxmlformats.org/presentationml/2006/main">
  <p:tag name="KSO_WM_DIAGRAM_VIRTUALLY_FRAME" val="{&quot;height&quot;:291.64212598425195,&quot;left&quot;:49.1,&quot;top&quot;:155.77598425196857,&quot;width&quot;:866.1499212598425}"/>
</p:tagLst>
</file>

<file path=ppt/tags/tag166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67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68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69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170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1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2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3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4.xml><?xml version="1.0" encoding="utf-8"?>
<p:tagLst xmlns:p="http://schemas.openxmlformats.org/presentationml/2006/main">
  <p:tag name="KSO_WM_DIAGRAM_VIRTUALLY_FRAME" val="{&quot;height&quot;:340.9825984251968,&quot;left&quot;:54.05,&quot;top&quot;:142.41740157480314,&quot;width&quot;:848.15}"/>
</p:tagLst>
</file>

<file path=ppt/tags/tag1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76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77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78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79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180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1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2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3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4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5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6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7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8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89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19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190.xml><?xml version="1.0" encoding="utf-8"?>
<p:tagLst xmlns:p="http://schemas.openxmlformats.org/presentationml/2006/main">
  <p:tag name="KSO_WM_DIAGRAM_VIRTUALLY_FRAME" val="{&quot;height&quot;:385.25677165354335,&quot;left&quot;:505.12511811023626,&quot;top&quot;:88.58228346456693,&quot;width&quot;:405.7497637795276}"/>
</p:tagLst>
</file>

<file path=ppt/tags/tag2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20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21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22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23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24.xml><?xml version="1.0" encoding="utf-8"?>
<p:tagLst xmlns:p="http://schemas.openxmlformats.org/presentationml/2006/main">
  <p:tag name="KSO_WM_DIAGRAM_VIRTUALLY_FRAME" val="{&quot;height&quot;:235.76362204724416,&quot;left&quot;:124.21732283464567,&quot;top&quot;:222.13968503937008,&quot;width&quot;:711.5654330708661}"/>
</p:tagLst>
</file>

<file path=ppt/tags/tag25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26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27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28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29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3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30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31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32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33.xml><?xml version="1.0" encoding="utf-8"?>
<p:tagLst xmlns:p="http://schemas.openxmlformats.org/presentationml/2006/main">
  <p:tag name="KSO_WM_DIAGRAM_VIRTUALLY_FRAME" val="{&quot;height&quot;:120.23401574803147,&quot;left&quot;:52,&quot;top&quot;:276.9305511811024,&quot;width&quot;:855}"/>
</p:tagLst>
</file>

<file path=ppt/tags/tag34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35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36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37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38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39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4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40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41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42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43.xml><?xml version="1.0" encoding="utf-8"?>
<p:tagLst xmlns:p="http://schemas.openxmlformats.org/presentationml/2006/main">
  <p:tag name="KSO_WM_DIAGRAM_VIRTUALLY_FRAME" val="{&quot;height&quot;:358.75732283464566,&quot;left&quot;:130.93062992125982,&quot;top&quot;:106.20976377952756,&quot;width&quot;:701.0073228346457}"/>
</p:tagLst>
</file>

<file path=ppt/tags/tag44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45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46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47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48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49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50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1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2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3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4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5.xml><?xml version="1.0" encoding="utf-8"?>
<p:tagLst xmlns:p="http://schemas.openxmlformats.org/presentationml/2006/main">
  <p:tag name="KSO_WM_DIAGRAM_VIRTUALLY_FRAME" val="{&quot;height&quot;:374.93110236220474,&quot;left&quot;:20.75,&quot;top&quot;:71.86889763779527,&quot;width&quot;:724.85}"/>
</p:tagLst>
</file>

<file path=ppt/tags/tag56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57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58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59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60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1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2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3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4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5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6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7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8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69.xml><?xml version="1.0" encoding="utf-8"?>
<p:tagLst xmlns:p="http://schemas.openxmlformats.org/presentationml/2006/main">
  <p:tag name="KSO_WM_DIAGRAM_VIRTUALLY_FRAME" val="{&quot;height&quot;:382.7510236220472,&quot;left&quot;:57.72307086614173,&quot;top&quot;:88.59511811023621,&quot;width&quot;:851.0559055118113}"/>
</p:tagLst>
</file>

<file path=ppt/tags/tag7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70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1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2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3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4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5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6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7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8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79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80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1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2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3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4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5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6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7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8.xml><?xml version="1.0" encoding="utf-8"?>
<p:tagLst xmlns:p="http://schemas.openxmlformats.org/presentationml/2006/main">
  <p:tag name="KSO_WM_DIAGRAM_VIRTUALLY_FRAME" val="{&quot;height&quot;:392.05251968503944,&quot;left&quot;:-29.814173228346455,&quot;top&quot;:100.5,&quot;width&quot;:951.1999212598424}"/>
</p:tagLst>
</file>

<file path=ppt/tags/tag89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.xml><?xml version="1.0" encoding="utf-8"?>
<p:tagLst xmlns:p="http://schemas.openxmlformats.org/presentationml/2006/main">
  <p:tag name="KSO_WM_DIAGRAM_VIRTUALLY_FRAME" val="{&quot;height&quot;:83.63456692913387,&quot;left&quot;:51.41645669291338,&quot;top&quot;:417.42015748031497,&quot;width&quot;:385.4636220472441}"/>
</p:tagLst>
</file>

<file path=ppt/tags/tag90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1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2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3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4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5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6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7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8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ags/tag99.xml><?xml version="1.0" encoding="utf-8"?>
<p:tagLst xmlns:p="http://schemas.openxmlformats.org/presentationml/2006/main">
  <p:tag name="KSO_WM_DIAGRAM_VIRTUALLY_FRAME" val="{&quot;height&quot;:364.6429921259843,&quot;left&quot;:169.83732283464568,&quot;top&quot;:92.77740157480314,&quot;width&quot;:629.218267716535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89CA2"/>
      </a:accent3>
      <a:accent4>
        <a:srgbClr val="0B9B74"/>
      </a:accent4>
      <a:accent5>
        <a:srgbClr val="54A838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10182</Words>
  <Application>WPS 演示</Application>
  <PresentationFormat/>
  <Paragraphs>454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Source Han Serif SC Regular</vt:lpstr>
      <vt:lpstr>Source Han Sans</vt:lpstr>
      <vt:lpstr>OPPOSans H</vt:lpstr>
      <vt:lpstr>OPPOSans R</vt:lpstr>
      <vt:lpstr>Source Han Sans CN Bold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京京</cp:lastModifiedBy>
  <cp:revision>6</cp:revision>
  <dcterms:created xsi:type="dcterms:W3CDTF">2025-03-01T17:45:00Z</dcterms:created>
  <dcterms:modified xsi:type="dcterms:W3CDTF">2025-03-02T07:38:48Z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1932937C425042768F45F89574D9B29D_12</vt:lpwstr>
  </property>
  <property fmtid="{D5CDD505-2E9C-101B-9397-08002B2CF9AE}" pid="3" name="KSOProductBuildVer">
    <vt:lpwstr>2052-12.1.0.20305</vt:lpwstr>
  </property>
</Properties>
</file>